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theme/theme5.xml" ContentType="application/vnd.openxmlformats-officedocument.theme+xml"/>
  <Override PartName="/ppt/slideLayouts/slideLayout3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2" r:id="rId2"/>
    <p:sldMasterId id="2147483674" r:id="rId3"/>
    <p:sldMasterId id="2147483686" r:id="rId4"/>
    <p:sldMasterId id="2147483688" r:id="rId5"/>
    <p:sldMasterId id="2147483690" r:id="rId6"/>
  </p:sldMasterIdLst>
  <p:notesMasterIdLst>
    <p:notesMasterId r:id="rId32"/>
  </p:notesMasterIdLst>
  <p:sldIdLst>
    <p:sldId id="256" r:id="rId7"/>
    <p:sldId id="257" r:id="rId8"/>
    <p:sldId id="258" r:id="rId9"/>
    <p:sldId id="259" r:id="rId10"/>
    <p:sldId id="260" r:id="rId11"/>
    <p:sldId id="261" r:id="rId12"/>
    <p:sldId id="262" r:id="rId13"/>
    <p:sldId id="263" r:id="rId14"/>
    <p:sldId id="264" r:id="rId15"/>
    <p:sldId id="267" r:id="rId16"/>
    <p:sldId id="268" r:id="rId17"/>
    <p:sldId id="265" r:id="rId18"/>
    <p:sldId id="278" r:id="rId19"/>
    <p:sldId id="279" r:id="rId20"/>
    <p:sldId id="280" r:id="rId21"/>
    <p:sldId id="281" r:id="rId22"/>
    <p:sldId id="282" r:id="rId23"/>
    <p:sldId id="277" r:id="rId24"/>
    <p:sldId id="266" r:id="rId25"/>
    <p:sldId id="272" r:id="rId26"/>
    <p:sldId id="273" r:id="rId27"/>
    <p:sldId id="274" r:id="rId28"/>
    <p:sldId id="275" r:id="rId29"/>
    <p:sldId id="269" r:id="rId30"/>
    <p:sldId id="270" r:id="rId31"/>
  </p:sldIdLst>
  <p:sldSz cx="10080625" cy="7559675"/>
  <p:notesSz cx="7559675" cy="10691813"/>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B96CAEB5-DE29-4A3D-8032-AA429F3EC4B3}">
          <p14:sldIdLst>
            <p14:sldId id="256"/>
            <p14:sldId id="257"/>
            <p14:sldId id="258"/>
            <p14:sldId id="259"/>
            <p14:sldId id="260"/>
            <p14:sldId id="261"/>
            <p14:sldId id="262"/>
            <p14:sldId id="263"/>
            <p14:sldId id="264"/>
            <p14:sldId id="267"/>
            <p14:sldId id="268"/>
            <p14:sldId id="265"/>
            <p14:sldId id="278"/>
            <p14:sldId id="279"/>
            <p14:sldId id="280"/>
            <p14:sldId id="281"/>
            <p14:sldId id="282"/>
            <p14:sldId id="277"/>
            <p14:sldId id="266"/>
            <p14:sldId id="272"/>
            <p14:sldId id="273"/>
            <p14:sldId id="274"/>
            <p14:sldId id="275"/>
          </p14:sldIdLst>
        </p14:section>
        <p14:section name="Untitled Section" id="{3A5C48A6-A0E6-4E9C-AF41-6638F29BD4A2}">
          <p14:sldIdLst>
            <p14:sldId id="269"/>
            <p14:sldId id="270"/>
          </p14:sldIdLst>
        </p14:section>
      </p14:sectionLst>
    </p:ex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4" roundtripDataSignature="AMtx7mgi0fJKk1TwP2nI77XfJvN/o8lil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515" autoAdjust="0"/>
    <p:restoredTop sz="94660"/>
  </p:normalViewPr>
  <p:slideViewPr>
    <p:cSldViewPr snapToGrid="0">
      <p:cViewPr varScale="1">
        <p:scale>
          <a:sx n="56" d="100"/>
          <a:sy n="56" d="100"/>
        </p:scale>
        <p:origin x="8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21" Type="http://schemas.openxmlformats.org/officeDocument/2006/relationships/slide" Target="slides/slide15.xml"/><Relationship Id="rId34" Type="http://customschemas.google.com/relationships/presentationmetadata" Target="meta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presProps" Target="presProps.xml"/><Relationship Id="rId8" Type="http://schemas.openxmlformats.org/officeDocument/2006/relationships/slide" Target="slides/slide2.xml"/><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2.pn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p:nvPr/>
        </p:nvSpPr>
        <p:spPr>
          <a:xfrm>
            <a:off x="0" y="0"/>
            <a:ext cx="7559675" cy="10691812"/>
          </a:xfrm>
          <a:prstGeom prst="rect">
            <a:avLst/>
          </a:prstGeom>
          <a:solidFill>
            <a:srgbClr val="FFFFFF"/>
          </a:solidFill>
          <a:ln>
            <a:noFill/>
          </a:ln>
        </p:spPr>
        <p:txBody>
          <a:bodyPr spcFirstLastPara="1" wrap="square" lIns="90000" tIns="45000" rIns="90000" bIns="45000" anchor="ctr" anchorCtr="1">
            <a:noAutofit/>
          </a:bodyPr>
          <a:lstStyle/>
          <a:p>
            <a:pPr marL="0" marR="0" lvl="0" indent="0" algn="l" rtl="0">
              <a:lnSpc>
                <a:spcPct val="100000"/>
              </a:lnSpc>
              <a:spcBef>
                <a:spcPts val="0"/>
              </a:spcBef>
              <a:spcAft>
                <a:spcPts val="0"/>
              </a:spcAft>
              <a:buNone/>
            </a:pPr>
            <a:endParaRPr sz="1800" b="0" i="0" u="none">
              <a:solidFill>
                <a:srgbClr val="000000"/>
              </a:solidFill>
              <a:latin typeface="Calibri"/>
              <a:ea typeface="Calibri"/>
              <a:cs typeface="Calibri"/>
              <a:sym typeface="Calibri"/>
            </a:endParaRPr>
          </a:p>
        </p:txBody>
      </p:sp>
      <p:sp>
        <p:nvSpPr>
          <p:cNvPr id="4" name="Google Shape;4;n"/>
          <p:cNvSpPr>
            <a:spLocks noGrp="1" noRot="1" noChangeAspect="1"/>
          </p:cNvSpPr>
          <p:nvPr>
            <p:ph type="sldImg" idx="2"/>
          </p:nvPr>
        </p:nvSpPr>
        <p:spPr>
          <a:xfrm>
            <a:off x="215900" y="812800"/>
            <a:ext cx="7126287" cy="40068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5" name="Google Shape;5;n"/>
          <p:cNvSpPr txBox="1">
            <a:spLocks noGrp="1"/>
          </p:cNvSpPr>
          <p:nvPr>
            <p:ph type="body" idx="1"/>
          </p:nvPr>
        </p:nvSpPr>
        <p:spPr>
          <a:xfrm>
            <a:off x="755650" y="5078412"/>
            <a:ext cx="6046787" cy="4810125"/>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6" name="Google Shape;6;n"/>
          <p:cNvSpPr txBox="1">
            <a:spLocks noGrp="1"/>
          </p:cNvSpPr>
          <p:nvPr>
            <p:ph type="hdr" idx="3"/>
          </p:nvPr>
        </p:nvSpPr>
        <p:spPr>
          <a:xfrm>
            <a:off x="0" y="0"/>
            <a:ext cx="3279775" cy="5334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9pPr>
          </a:lstStyle>
          <a:p>
            <a:endParaRPr/>
          </a:p>
        </p:txBody>
      </p:sp>
      <p:sp>
        <p:nvSpPr>
          <p:cNvPr id="7" name="Google Shape;7;n"/>
          <p:cNvSpPr txBox="1">
            <a:spLocks noGrp="1"/>
          </p:cNvSpPr>
          <p:nvPr>
            <p:ph type="dt" idx="10"/>
          </p:nvPr>
        </p:nvSpPr>
        <p:spPr>
          <a:xfrm>
            <a:off x="4278312" y="0"/>
            <a:ext cx="3279775" cy="5334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9pPr>
          </a:lstStyle>
          <a:p>
            <a:endParaRPr/>
          </a:p>
        </p:txBody>
      </p:sp>
      <p:sp>
        <p:nvSpPr>
          <p:cNvPr id="8" name="Google Shape;8;n"/>
          <p:cNvSpPr txBox="1">
            <a:spLocks noGrp="1"/>
          </p:cNvSpPr>
          <p:nvPr>
            <p:ph type="ftr" idx="11"/>
          </p:nvPr>
        </p:nvSpPr>
        <p:spPr>
          <a:xfrm>
            <a:off x="0" y="10156825"/>
            <a:ext cx="3279775" cy="533400"/>
          </a:xfrm>
          <a:prstGeom prst="rect">
            <a:avLst/>
          </a:prstGeom>
          <a:noFill/>
          <a:ln>
            <a:noFill/>
          </a:ln>
        </p:spPr>
        <p:txBody>
          <a:bodyPr spcFirstLastPara="1" wrap="square" lIns="0" tIns="0" rIns="0" bIns="0" anchor="b" anchorCtr="0">
            <a:noAutofit/>
          </a:bodyPr>
          <a:lstStyle>
            <a:lvl1pPr marR="0" lvl="0" algn="l" rtl="0">
              <a:lnSpc>
                <a:spcPct val="100000"/>
              </a:lnSpc>
              <a:spcBef>
                <a:spcPts val="0"/>
              </a:spcBef>
              <a:spcAft>
                <a:spcPts val="0"/>
              </a:spcAft>
              <a:buSzPts val="1400"/>
              <a:buNone/>
              <a:defRPr sz="1800" b="0" i="0" u="none">
                <a:solidFill>
                  <a:srgbClr val="000000"/>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rgbClr val="000000"/>
                </a:solidFill>
                <a:latin typeface="Calibri"/>
                <a:ea typeface="Calibri"/>
                <a:cs typeface="Calibri"/>
                <a:sym typeface="Calibri"/>
              </a:defRPr>
            </a:lvl9pPr>
          </a:lstStyle>
          <a:p>
            <a:endParaRPr/>
          </a:p>
        </p:txBody>
      </p:sp>
      <p:sp>
        <p:nvSpPr>
          <p:cNvPr id="9" name="Google Shape;9;n"/>
          <p:cNvSpPr txBox="1">
            <a:spLocks noGrp="1"/>
          </p:cNvSpPr>
          <p:nvPr>
            <p:ph type="sldNum" idx="12"/>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Times New Roman"/>
              <a:buNone/>
            </a:pPr>
            <a:fld id="{00000000-1234-1234-1234-123412341234}" type="slidenum">
              <a:rPr lang="en-US" sz="1400" b="0" i="0" u="none">
                <a:solidFill>
                  <a:srgbClr val="000000"/>
                </a:solidFill>
                <a:latin typeface="Times New Roman"/>
                <a:ea typeface="Times New Roman"/>
                <a:cs typeface="Times New Roman"/>
                <a:sym typeface="Times New Roman"/>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1:notes"/>
          <p:cNvSpPr txBox="1"/>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1</a:t>
            </a:fld>
            <a:endParaRPr/>
          </a:p>
        </p:txBody>
      </p:sp>
      <p:sp>
        <p:nvSpPr>
          <p:cNvPr id="336" name="Google Shape;336;p1:notes"/>
          <p:cNvSpPr/>
          <p:nvPr/>
        </p:nvSpPr>
        <p:spPr>
          <a:xfrm>
            <a:off x="4278312" y="10156825"/>
            <a:ext cx="3279775" cy="533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1</a:t>
            </a:fld>
            <a:endParaRPr/>
          </a:p>
        </p:txBody>
      </p:sp>
      <p:sp>
        <p:nvSpPr>
          <p:cNvPr id="337" name="Google Shape;337;p1: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000000"/>
          </a:solidFill>
          <a:ln w="12700" cap="flat" cmpd="sng">
            <a:solidFill>
              <a:srgbClr val="2F528F"/>
            </a:solidFill>
            <a:prstDash val="solid"/>
            <a:miter lim="524288"/>
            <a:headEnd type="none" w="sm" len="sm"/>
            <a:tailEnd type="none" w="sm" len="sm"/>
          </a:ln>
        </p:spPr>
      </p:sp>
      <p:sp>
        <p:nvSpPr>
          <p:cNvPr id="338" name="Google Shape;338;p1:notes"/>
          <p:cNvSpPr txBox="1">
            <a:spLocks noGrp="1"/>
          </p:cNvSpPr>
          <p:nvPr>
            <p:ph type="body" idx="1"/>
          </p:nvPr>
        </p:nvSpPr>
        <p:spPr>
          <a:xfrm>
            <a:off x="755650" y="5078412"/>
            <a:ext cx="6048375" cy="481171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12:notes"/>
          <p:cNvSpPr txBox="1">
            <a:spLocks noGrp="1"/>
          </p:cNvSpPr>
          <p:nvPr>
            <p:ph type="body" idx="1"/>
          </p:nvPr>
        </p:nvSpPr>
        <p:spPr>
          <a:xfrm>
            <a:off x="755650" y="5078412"/>
            <a:ext cx="6046787" cy="481012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23" name="Google Shape;423;p12:notes"/>
          <p:cNvSpPr>
            <a:spLocks noGrp="1" noRot="1" noChangeAspect="1"/>
          </p:cNvSpPr>
          <p:nvPr>
            <p:ph type="sldImg" idx="2"/>
          </p:nvPr>
        </p:nvSpPr>
        <p:spPr>
          <a:xfrm>
            <a:off x="1108075" y="812800"/>
            <a:ext cx="5341938" cy="40068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26b103f59f_0_4:notes"/>
          <p:cNvSpPr>
            <a:spLocks noGrp="1" noRot="1" noChangeAspect="1"/>
          </p:cNvSpPr>
          <p:nvPr>
            <p:ph type="sldImg" idx="2"/>
          </p:nvPr>
        </p:nvSpPr>
        <p:spPr>
          <a:xfrm>
            <a:off x="1108075" y="812800"/>
            <a:ext cx="5341938" cy="40068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26b103f59f_0_4:notes"/>
          <p:cNvSpPr txBox="1">
            <a:spLocks noGrp="1"/>
          </p:cNvSpPr>
          <p:nvPr>
            <p:ph type="body" idx="1"/>
          </p:nvPr>
        </p:nvSpPr>
        <p:spPr>
          <a:xfrm>
            <a:off x="755650" y="5078412"/>
            <a:ext cx="6046800" cy="48102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30" name="Google Shape;430;g126b103f59f_0_4:notes"/>
          <p:cNvSpPr txBox="1">
            <a:spLocks noGrp="1"/>
          </p:cNvSpPr>
          <p:nvPr>
            <p:ph type="sldNum" idx="12"/>
          </p:nvPr>
        </p:nvSpPr>
        <p:spPr>
          <a:xfrm>
            <a:off x="4278312" y="10156825"/>
            <a:ext cx="3279900" cy="533400"/>
          </a:xfrm>
          <a:prstGeom prst="rect">
            <a:avLst/>
          </a:prstGeom>
        </p:spPr>
        <p:txBody>
          <a:bodyPr spcFirstLastPara="1" wrap="square" lIns="0" tIns="0" rIns="0" bIns="0" anchor="b" anchorCtr="0">
            <a:noAutofit/>
          </a:bodyPr>
          <a:lstStyle/>
          <a:p>
            <a:pPr marL="0" lvl="0" indent="0" algn="r" rtl="0">
              <a:spcBef>
                <a:spcPts val="0"/>
              </a:spcBef>
              <a:spcAft>
                <a:spcPts val="0"/>
              </a:spcAft>
              <a:buClr>
                <a:srgbClr val="000000"/>
              </a:buClr>
              <a:buSzPts val="1400"/>
              <a:buFont typeface="Times New Roman"/>
              <a:buNone/>
            </a:pPr>
            <a:fld id="{00000000-1234-1234-1234-123412341234}" type="slidenum">
              <a:rPr lang="en-US"/>
              <a:t>11</a:t>
            </a:fld>
            <a:endParaRPr>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p10:notes"/>
          <p:cNvSpPr txBox="1">
            <a:spLocks noGrp="1"/>
          </p:cNvSpPr>
          <p:nvPr>
            <p:ph type="body" idx="1"/>
          </p:nvPr>
        </p:nvSpPr>
        <p:spPr>
          <a:xfrm>
            <a:off x="755650" y="5078412"/>
            <a:ext cx="6046787" cy="481012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11" name="Google Shape;411;p10:notes"/>
          <p:cNvSpPr>
            <a:spLocks noGrp="1" noRot="1" noChangeAspect="1"/>
          </p:cNvSpPr>
          <p:nvPr>
            <p:ph type="sldImg" idx="2"/>
          </p:nvPr>
        </p:nvSpPr>
        <p:spPr>
          <a:xfrm>
            <a:off x="1108075" y="812800"/>
            <a:ext cx="5341938" cy="40068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11:notes"/>
          <p:cNvSpPr txBox="1">
            <a:spLocks noGrp="1"/>
          </p:cNvSpPr>
          <p:nvPr>
            <p:ph type="body" idx="1"/>
          </p:nvPr>
        </p:nvSpPr>
        <p:spPr>
          <a:xfrm>
            <a:off x="755650" y="5078412"/>
            <a:ext cx="6046787" cy="481012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17" name="Google Shape;417;p11:notes"/>
          <p:cNvSpPr>
            <a:spLocks noGrp="1" noRot="1" noChangeAspect="1"/>
          </p:cNvSpPr>
          <p:nvPr>
            <p:ph type="sldImg" idx="2"/>
          </p:nvPr>
        </p:nvSpPr>
        <p:spPr>
          <a:xfrm>
            <a:off x="1108075" y="812800"/>
            <a:ext cx="5341938" cy="40068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p13:notes"/>
          <p:cNvSpPr txBox="1">
            <a:spLocks noGrp="1"/>
          </p:cNvSpPr>
          <p:nvPr>
            <p:ph type="body" idx="1"/>
          </p:nvPr>
        </p:nvSpPr>
        <p:spPr>
          <a:xfrm>
            <a:off x="755650" y="5078412"/>
            <a:ext cx="6046787" cy="481012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38" name="Google Shape;438;p13:notes"/>
          <p:cNvSpPr>
            <a:spLocks noGrp="1" noRot="1" noChangeAspect="1"/>
          </p:cNvSpPr>
          <p:nvPr>
            <p:ph type="sldImg" idx="2"/>
          </p:nvPr>
        </p:nvSpPr>
        <p:spPr>
          <a:xfrm>
            <a:off x="1108075" y="812800"/>
            <a:ext cx="5341938" cy="40068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p14:notes"/>
          <p:cNvSpPr txBox="1"/>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25</a:t>
            </a:fld>
            <a:endParaRPr/>
          </a:p>
        </p:txBody>
      </p:sp>
      <p:sp>
        <p:nvSpPr>
          <p:cNvPr id="461" name="Google Shape;461;p14:notes"/>
          <p:cNvSpPr/>
          <p:nvPr/>
        </p:nvSpPr>
        <p:spPr>
          <a:xfrm>
            <a:off x="4278312" y="10156825"/>
            <a:ext cx="3279775" cy="533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25</a:t>
            </a:fld>
            <a:endParaRPr/>
          </a:p>
        </p:txBody>
      </p:sp>
      <p:sp>
        <p:nvSpPr>
          <p:cNvPr id="462" name="Google Shape;462;p14:notes"/>
          <p:cNvSpPr>
            <a:spLocks noGrp="1" noRot="1" noChangeAspect="1"/>
          </p:cNvSpPr>
          <p:nvPr>
            <p:ph type="sldImg" idx="2"/>
          </p:nvPr>
        </p:nvSpPr>
        <p:spPr>
          <a:xfrm>
            <a:off x="1106487" y="812800"/>
            <a:ext cx="5346700" cy="4008437"/>
          </a:xfrm>
          <a:custGeom>
            <a:avLst/>
            <a:gdLst/>
            <a:ahLst/>
            <a:cxnLst/>
            <a:rect l="l" t="t" r="r" b="b"/>
            <a:pathLst>
              <a:path w="120000" h="120000" extrusionOk="0">
                <a:moveTo>
                  <a:pt x="0" y="0"/>
                </a:moveTo>
                <a:lnTo>
                  <a:pt x="120000" y="0"/>
                </a:lnTo>
                <a:lnTo>
                  <a:pt x="120000" y="120000"/>
                </a:lnTo>
                <a:lnTo>
                  <a:pt x="0" y="120000"/>
                </a:lnTo>
                <a:close/>
              </a:path>
            </a:pathLst>
          </a:custGeom>
          <a:solidFill>
            <a:srgbClr val="000000"/>
          </a:solidFill>
          <a:ln w="12700" cap="flat" cmpd="sng">
            <a:solidFill>
              <a:srgbClr val="2F528F"/>
            </a:solidFill>
            <a:prstDash val="solid"/>
            <a:miter lim="524288"/>
            <a:headEnd type="none" w="sm" len="sm"/>
            <a:tailEnd type="none" w="sm" len="sm"/>
          </a:ln>
        </p:spPr>
      </p:sp>
      <p:sp>
        <p:nvSpPr>
          <p:cNvPr id="463" name="Google Shape;463;p14:notes"/>
          <p:cNvSpPr txBox="1">
            <a:spLocks noGrp="1"/>
          </p:cNvSpPr>
          <p:nvPr>
            <p:ph type="body" idx="1"/>
          </p:nvPr>
        </p:nvSpPr>
        <p:spPr>
          <a:xfrm>
            <a:off x="755650" y="5078412"/>
            <a:ext cx="6048375" cy="481171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txBox="1"/>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2</a:t>
            </a:fld>
            <a:endParaRPr/>
          </a:p>
        </p:txBody>
      </p:sp>
      <p:sp>
        <p:nvSpPr>
          <p:cNvPr id="345" name="Google Shape;345;p2:notes"/>
          <p:cNvSpPr/>
          <p:nvPr/>
        </p:nvSpPr>
        <p:spPr>
          <a:xfrm>
            <a:off x="4278312" y="10156825"/>
            <a:ext cx="3279775" cy="533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2</a:t>
            </a:fld>
            <a:endParaRPr/>
          </a:p>
        </p:txBody>
      </p:sp>
      <p:sp>
        <p:nvSpPr>
          <p:cNvPr id="346" name="Google Shape;346;p2:notes"/>
          <p:cNvSpPr>
            <a:spLocks noGrp="1" noRot="1" noChangeAspect="1"/>
          </p:cNvSpPr>
          <p:nvPr>
            <p:ph type="sldImg" idx="2"/>
          </p:nvPr>
        </p:nvSpPr>
        <p:spPr>
          <a:xfrm>
            <a:off x="1106487" y="812800"/>
            <a:ext cx="5346700" cy="4008437"/>
          </a:xfrm>
          <a:custGeom>
            <a:avLst/>
            <a:gdLst/>
            <a:ahLst/>
            <a:cxnLst/>
            <a:rect l="l" t="t" r="r" b="b"/>
            <a:pathLst>
              <a:path w="120000" h="120000" extrusionOk="0">
                <a:moveTo>
                  <a:pt x="0" y="0"/>
                </a:moveTo>
                <a:lnTo>
                  <a:pt x="120000" y="0"/>
                </a:lnTo>
                <a:lnTo>
                  <a:pt x="120000" y="120000"/>
                </a:lnTo>
                <a:lnTo>
                  <a:pt x="0" y="120000"/>
                </a:lnTo>
                <a:close/>
              </a:path>
            </a:pathLst>
          </a:custGeom>
          <a:solidFill>
            <a:srgbClr val="000000"/>
          </a:solidFill>
          <a:ln w="12700" cap="flat" cmpd="sng">
            <a:solidFill>
              <a:srgbClr val="2F528F"/>
            </a:solidFill>
            <a:prstDash val="solid"/>
            <a:miter lim="524288"/>
            <a:headEnd type="none" w="sm" len="sm"/>
            <a:tailEnd type="none" w="sm" len="sm"/>
          </a:ln>
        </p:spPr>
      </p:sp>
      <p:sp>
        <p:nvSpPr>
          <p:cNvPr id="347" name="Google Shape;347;p2:notes"/>
          <p:cNvSpPr txBox="1">
            <a:spLocks noGrp="1"/>
          </p:cNvSpPr>
          <p:nvPr>
            <p:ph type="body" idx="1"/>
          </p:nvPr>
        </p:nvSpPr>
        <p:spPr>
          <a:xfrm>
            <a:off x="755650" y="5078412"/>
            <a:ext cx="6048375" cy="481171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3:notes"/>
          <p:cNvSpPr txBox="1"/>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3</a:t>
            </a:fld>
            <a:endParaRPr/>
          </a:p>
        </p:txBody>
      </p:sp>
      <p:sp>
        <p:nvSpPr>
          <p:cNvPr id="353" name="Google Shape;353;p3:notes"/>
          <p:cNvSpPr/>
          <p:nvPr/>
        </p:nvSpPr>
        <p:spPr>
          <a:xfrm>
            <a:off x="4278312" y="10156825"/>
            <a:ext cx="3279775" cy="533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3</a:t>
            </a:fld>
            <a:endParaRPr/>
          </a:p>
        </p:txBody>
      </p:sp>
      <p:sp>
        <p:nvSpPr>
          <p:cNvPr id="354" name="Google Shape;354;p3: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000000"/>
          </a:solidFill>
          <a:ln w="12700" cap="flat" cmpd="sng">
            <a:solidFill>
              <a:srgbClr val="2F528F"/>
            </a:solidFill>
            <a:prstDash val="solid"/>
            <a:miter lim="524288"/>
            <a:headEnd type="none" w="sm" len="sm"/>
            <a:tailEnd type="none" w="sm" len="sm"/>
          </a:ln>
        </p:spPr>
      </p:sp>
      <p:sp>
        <p:nvSpPr>
          <p:cNvPr id="355" name="Google Shape;355;p3:notes"/>
          <p:cNvSpPr txBox="1">
            <a:spLocks noGrp="1"/>
          </p:cNvSpPr>
          <p:nvPr>
            <p:ph type="body" idx="1"/>
          </p:nvPr>
        </p:nvSpPr>
        <p:spPr>
          <a:xfrm>
            <a:off x="755650" y="5078412"/>
            <a:ext cx="6048375" cy="481171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4:notes"/>
          <p:cNvSpPr txBox="1"/>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4</a:t>
            </a:fld>
            <a:endParaRPr/>
          </a:p>
        </p:txBody>
      </p:sp>
      <p:sp>
        <p:nvSpPr>
          <p:cNvPr id="362" name="Google Shape;362;p4:notes"/>
          <p:cNvSpPr/>
          <p:nvPr/>
        </p:nvSpPr>
        <p:spPr>
          <a:xfrm>
            <a:off x="4278312" y="10156825"/>
            <a:ext cx="3279775" cy="533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4</a:t>
            </a:fld>
            <a:endParaRPr/>
          </a:p>
        </p:txBody>
      </p:sp>
      <p:sp>
        <p:nvSpPr>
          <p:cNvPr id="363" name="Google Shape;363;p4: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000000"/>
          </a:solidFill>
          <a:ln w="12700" cap="flat" cmpd="sng">
            <a:solidFill>
              <a:srgbClr val="2F528F"/>
            </a:solidFill>
            <a:prstDash val="solid"/>
            <a:miter lim="524288"/>
            <a:headEnd type="none" w="sm" len="sm"/>
            <a:tailEnd type="none" w="sm" len="sm"/>
          </a:ln>
        </p:spPr>
      </p:sp>
      <p:sp>
        <p:nvSpPr>
          <p:cNvPr id="364" name="Google Shape;364;p4:notes"/>
          <p:cNvSpPr txBox="1">
            <a:spLocks noGrp="1"/>
          </p:cNvSpPr>
          <p:nvPr>
            <p:ph type="body" idx="1"/>
          </p:nvPr>
        </p:nvSpPr>
        <p:spPr>
          <a:xfrm>
            <a:off x="755650" y="5078412"/>
            <a:ext cx="6048375" cy="481171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5:notes"/>
          <p:cNvSpPr txBox="1"/>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5</a:t>
            </a:fld>
            <a:endParaRPr/>
          </a:p>
        </p:txBody>
      </p:sp>
      <p:sp>
        <p:nvSpPr>
          <p:cNvPr id="370" name="Google Shape;370;p5:notes"/>
          <p:cNvSpPr/>
          <p:nvPr/>
        </p:nvSpPr>
        <p:spPr>
          <a:xfrm>
            <a:off x="4278312" y="10156825"/>
            <a:ext cx="3279775" cy="533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5</a:t>
            </a:fld>
            <a:endParaRPr/>
          </a:p>
        </p:txBody>
      </p:sp>
      <p:sp>
        <p:nvSpPr>
          <p:cNvPr id="371" name="Google Shape;371;p5: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000000"/>
          </a:solidFill>
          <a:ln w="12700" cap="flat" cmpd="sng">
            <a:solidFill>
              <a:srgbClr val="2F528F"/>
            </a:solidFill>
            <a:prstDash val="solid"/>
            <a:miter lim="524288"/>
            <a:headEnd type="none" w="sm" len="sm"/>
            <a:tailEnd type="none" w="sm" len="sm"/>
          </a:ln>
        </p:spPr>
      </p:sp>
      <p:sp>
        <p:nvSpPr>
          <p:cNvPr id="372" name="Google Shape;372;p5:notes"/>
          <p:cNvSpPr txBox="1">
            <a:spLocks noGrp="1"/>
          </p:cNvSpPr>
          <p:nvPr>
            <p:ph type="body" idx="1"/>
          </p:nvPr>
        </p:nvSpPr>
        <p:spPr>
          <a:xfrm>
            <a:off x="755650" y="5078412"/>
            <a:ext cx="6048375" cy="481171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p6:notes"/>
          <p:cNvSpPr txBox="1"/>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6</a:t>
            </a:fld>
            <a:endParaRPr/>
          </a:p>
        </p:txBody>
      </p:sp>
      <p:sp>
        <p:nvSpPr>
          <p:cNvPr id="378" name="Google Shape;378;p6:notes"/>
          <p:cNvSpPr/>
          <p:nvPr/>
        </p:nvSpPr>
        <p:spPr>
          <a:xfrm>
            <a:off x="4278312" y="10156825"/>
            <a:ext cx="3279775" cy="533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6</a:t>
            </a:fld>
            <a:endParaRPr/>
          </a:p>
        </p:txBody>
      </p:sp>
      <p:sp>
        <p:nvSpPr>
          <p:cNvPr id="379" name="Google Shape;379;p6: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000000"/>
          </a:solidFill>
          <a:ln w="12700" cap="flat" cmpd="sng">
            <a:solidFill>
              <a:srgbClr val="2F528F"/>
            </a:solidFill>
            <a:prstDash val="solid"/>
            <a:miter lim="524288"/>
            <a:headEnd type="none" w="sm" len="sm"/>
            <a:tailEnd type="none" w="sm" len="sm"/>
          </a:ln>
        </p:spPr>
      </p:sp>
      <p:sp>
        <p:nvSpPr>
          <p:cNvPr id="380" name="Google Shape;380;p6:notes"/>
          <p:cNvSpPr txBox="1">
            <a:spLocks noGrp="1"/>
          </p:cNvSpPr>
          <p:nvPr>
            <p:ph type="body" idx="1"/>
          </p:nvPr>
        </p:nvSpPr>
        <p:spPr>
          <a:xfrm>
            <a:off x="755650" y="5078412"/>
            <a:ext cx="6048375" cy="481171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7:notes"/>
          <p:cNvSpPr txBox="1"/>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7</a:t>
            </a:fld>
            <a:endParaRPr/>
          </a:p>
        </p:txBody>
      </p:sp>
      <p:sp>
        <p:nvSpPr>
          <p:cNvPr id="386" name="Google Shape;386;p7:notes"/>
          <p:cNvSpPr/>
          <p:nvPr/>
        </p:nvSpPr>
        <p:spPr>
          <a:xfrm>
            <a:off x="4278312" y="10156825"/>
            <a:ext cx="3279775" cy="533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7</a:t>
            </a:fld>
            <a:endParaRPr/>
          </a:p>
        </p:txBody>
      </p:sp>
      <p:sp>
        <p:nvSpPr>
          <p:cNvPr id="387" name="Google Shape;387;p7: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000000"/>
          </a:solidFill>
          <a:ln w="12700" cap="flat" cmpd="sng">
            <a:solidFill>
              <a:srgbClr val="2F528F"/>
            </a:solidFill>
            <a:prstDash val="solid"/>
            <a:miter lim="524288"/>
            <a:headEnd type="none" w="sm" len="sm"/>
            <a:tailEnd type="none" w="sm" len="sm"/>
          </a:ln>
        </p:spPr>
      </p:sp>
      <p:sp>
        <p:nvSpPr>
          <p:cNvPr id="388" name="Google Shape;388;p7:notes"/>
          <p:cNvSpPr txBox="1">
            <a:spLocks noGrp="1"/>
          </p:cNvSpPr>
          <p:nvPr>
            <p:ph type="body" idx="1"/>
          </p:nvPr>
        </p:nvSpPr>
        <p:spPr>
          <a:xfrm>
            <a:off x="755650" y="5078412"/>
            <a:ext cx="6048375" cy="481171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p8:notes"/>
          <p:cNvSpPr txBox="1"/>
          <p:nvPr/>
        </p:nvSpPr>
        <p:spPr>
          <a:xfrm>
            <a:off x="4278312" y="10156825"/>
            <a:ext cx="3279775" cy="533400"/>
          </a:xfrm>
          <a:prstGeom prst="rect">
            <a:avLst/>
          </a:pr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8</a:t>
            </a:fld>
            <a:endParaRPr/>
          </a:p>
        </p:txBody>
      </p:sp>
      <p:sp>
        <p:nvSpPr>
          <p:cNvPr id="395" name="Google Shape;395;p8:notes"/>
          <p:cNvSpPr/>
          <p:nvPr/>
        </p:nvSpPr>
        <p:spPr>
          <a:xfrm>
            <a:off x="4278312" y="10156825"/>
            <a:ext cx="3279775" cy="5334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b" anchorCtr="0">
            <a:noAutofit/>
          </a:bodyPr>
          <a:lstStyle/>
          <a:p>
            <a:pPr marL="0" marR="0" lvl="0" indent="0" algn="r" rtl="0">
              <a:lnSpc>
                <a:spcPct val="93000"/>
              </a:lnSpc>
              <a:spcBef>
                <a:spcPts val="0"/>
              </a:spcBef>
              <a:spcAft>
                <a:spcPts val="0"/>
              </a:spcAft>
              <a:buClr>
                <a:srgbClr val="000000"/>
              </a:buClr>
              <a:buSzPts val="1400"/>
              <a:buFont typeface="Calibri"/>
              <a:buNone/>
            </a:pPr>
            <a:fld id="{00000000-1234-1234-1234-123412341234}" type="slidenum">
              <a:rPr lang="en-US" sz="1400" b="0" i="0" u="none">
                <a:solidFill>
                  <a:srgbClr val="000000"/>
                </a:solidFill>
                <a:latin typeface="Calibri"/>
                <a:ea typeface="Calibri"/>
                <a:cs typeface="Calibri"/>
                <a:sym typeface="Calibri"/>
              </a:rPr>
              <a:t>8</a:t>
            </a:fld>
            <a:endParaRPr/>
          </a:p>
        </p:txBody>
      </p:sp>
      <p:sp>
        <p:nvSpPr>
          <p:cNvPr id="396" name="Google Shape;396;p8:notes"/>
          <p:cNvSpPr>
            <a:spLocks noGrp="1" noRot="1" noChangeAspect="1"/>
          </p:cNvSpPr>
          <p:nvPr>
            <p:ph type="sldImg" idx="2"/>
          </p:nvPr>
        </p:nvSpPr>
        <p:spPr>
          <a:xfrm>
            <a:off x="1106488" y="812800"/>
            <a:ext cx="5346700" cy="4008438"/>
          </a:xfrm>
          <a:custGeom>
            <a:avLst/>
            <a:gdLst/>
            <a:ahLst/>
            <a:cxnLst/>
            <a:rect l="l" t="t" r="r" b="b"/>
            <a:pathLst>
              <a:path w="120000" h="120000" extrusionOk="0">
                <a:moveTo>
                  <a:pt x="0" y="0"/>
                </a:moveTo>
                <a:lnTo>
                  <a:pt x="120000" y="0"/>
                </a:lnTo>
                <a:lnTo>
                  <a:pt x="120000" y="120000"/>
                </a:lnTo>
                <a:lnTo>
                  <a:pt x="0" y="120000"/>
                </a:lnTo>
                <a:close/>
              </a:path>
            </a:pathLst>
          </a:custGeom>
          <a:solidFill>
            <a:srgbClr val="000000"/>
          </a:solidFill>
          <a:ln w="12700" cap="flat" cmpd="sng">
            <a:solidFill>
              <a:srgbClr val="2F528F"/>
            </a:solidFill>
            <a:prstDash val="solid"/>
            <a:miter lim="524288"/>
            <a:headEnd type="none" w="sm" len="sm"/>
            <a:tailEnd type="none" w="sm" len="sm"/>
          </a:ln>
        </p:spPr>
      </p:sp>
      <p:sp>
        <p:nvSpPr>
          <p:cNvPr id="397" name="Google Shape;397;p8:notes"/>
          <p:cNvSpPr txBox="1">
            <a:spLocks noGrp="1"/>
          </p:cNvSpPr>
          <p:nvPr>
            <p:ph type="body" idx="1"/>
          </p:nvPr>
        </p:nvSpPr>
        <p:spPr>
          <a:xfrm>
            <a:off x="755650" y="5078412"/>
            <a:ext cx="6048375" cy="4811712"/>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p9:notes"/>
          <p:cNvSpPr txBox="1">
            <a:spLocks noGrp="1"/>
          </p:cNvSpPr>
          <p:nvPr>
            <p:ph type="body" idx="1"/>
          </p:nvPr>
        </p:nvSpPr>
        <p:spPr>
          <a:xfrm>
            <a:off x="755650" y="5078412"/>
            <a:ext cx="6046787" cy="4810125"/>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a:p>
        </p:txBody>
      </p:sp>
      <p:sp>
        <p:nvSpPr>
          <p:cNvPr id="405" name="Google Shape;405;p9:notes"/>
          <p:cNvSpPr>
            <a:spLocks noGrp="1" noRot="1" noChangeAspect="1"/>
          </p:cNvSpPr>
          <p:nvPr>
            <p:ph type="sldImg" idx="2"/>
          </p:nvPr>
        </p:nvSpPr>
        <p:spPr>
          <a:xfrm>
            <a:off x="1108075" y="812800"/>
            <a:ext cx="5341938" cy="40068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16"/>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6"/>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6"/>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2"/>
        <p:cNvGrpSpPr/>
        <p:nvPr/>
      </p:nvGrpSpPr>
      <p:grpSpPr>
        <a:xfrm>
          <a:off x="0" y="0"/>
          <a:ext cx="0" cy="0"/>
          <a:chOff x="0" y="0"/>
          <a:chExt cx="0" cy="0"/>
        </a:xfrm>
      </p:grpSpPr>
      <p:sp>
        <p:nvSpPr>
          <p:cNvPr id="83" name="Google Shape;83;p25"/>
          <p:cNvSpPr txBox="1">
            <a:spLocks noGrp="1"/>
          </p:cNvSpPr>
          <p:nvPr>
            <p:ph type="title"/>
          </p:nvPr>
        </p:nvSpPr>
        <p:spPr>
          <a:xfrm>
            <a:off x="672041" y="671971"/>
            <a:ext cx="6997914" cy="1455937"/>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25"/>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5"/>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25"/>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7"/>
        <p:cNvGrpSpPr/>
        <p:nvPr/>
      </p:nvGrpSpPr>
      <p:grpSpPr>
        <a:xfrm>
          <a:off x="0" y="0"/>
          <a:ext cx="0" cy="0"/>
          <a:chOff x="0" y="0"/>
          <a:chExt cx="0" cy="0"/>
        </a:xfrm>
      </p:grpSpPr>
      <p:sp>
        <p:nvSpPr>
          <p:cNvPr id="88" name="Google Shape;88;p26"/>
          <p:cNvSpPr txBox="1">
            <a:spLocks noGrp="1"/>
          </p:cNvSpPr>
          <p:nvPr>
            <p:ph type="title"/>
          </p:nvPr>
        </p:nvSpPr>
        <p:spPr>
          <a:xfrm>
            <a:off x="672041" y="671971"/>
            <a:ext cx="6997913" cy="1455937"/>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3968"/>
              <a:buFont typeface="Trebuchet MS"/>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26"/>
          <p:cNvSpPr txBox="1">
            <a:spLocks noGrp="1"/>
          </p:cNvSpPr>
          <p:nvPr>
            <p:ph type="body" idx="1"/>
          </p:nvPr>
        </p:nvSpPr>
        <p:spPr>
          <a:xfrm>
            <a:off x="672041" y="2382084"/>
            <a:ext cx="3407251" cy="635222"/>
          </a:xfrm>
          <a:prstGeom prst="rect">
            <a:avLst/>
          </a:prstGeom>
          <a:noFill/>
          <a:ln>
            <a:noFill/>
          </a:ln>
        </p:spPr>
        <p:txBody>
          <a:bodyPr spcFirstLastPara="1" wrap="square" lIns="91425" tIns="45700" rIns="91425" bIns="45700" anchor="b" anchorCtr="0">
            <a:noAutofit/>
          </a:bodyPr>
          <a:lstStyle>
            <a:lvl1pPr marL="457200" lvl="0" indent="-228600" algn="l">
              <a:spcBef>
                <a:spcPts val="1102"/>
              </a:spcBef>
              <a:spcAft>
                <a:spcPts val="0"/>
              </a:spcAft>
              <a:buSzPts val="2117"/>
              <a:buNone/>
              <a:defRPr sz="2646" b="0"/>
            </a:lvl1pPr>
            <a:lvl2pPr marL="914400" lvl="1" indent="-228600" algn="l">
              <a:spcBef>
                <a:spcPts val="1102"/>
              </a:spcBef>
              <a:spcAft>
                <a:spcPts val="0"/>
              </a:spcAft>
              <a:buSzPts val="1764"/>
              <a:buNone/>
              <a:defRPr sz="2205" b="1"/>
            </a:lvl2pPr>
            <a:lvl3pPr marL="1371600" lvl="2" indent="-228600" algn="l">
              <a:spcBef>
                <a:spcPts val="1102"/>
              </a:spcBef>
              <a:spcAft>
                <a:spcPts val="0"/>
              </a:spcAft>
              <a:buSzPts val="1587"/>
              <a:buNone/>
              <a:defRPr sz="1984" b="1"/>
            </a:lvl3pPr>
            <a:lvl4pPr marL="1828800" lvl="3" indent="-228600" algn="l">
              <a:spcBef>
                <a:spcPts val="1102"/>
              </a:spcBef>
              <a:spcAft>
                <a:spcPts val="0"/>
              </a:spcAft>
              <a:buSzPts val="1411"/>
              <a:buNone/>
              <a:defRPr sz="1764" b="1"/>
            </a:lvl4pPr>
            <a:lvl5pPr marL="2286000" lvl="4" indent="-228600" algn="l">
              <a:spcBef>
                <a:spcPts val="1102"/>
              </a:spcBef>
              <a:spcAft>
                <a:spcPts val="0"/>
              </a:spcAft>
              <a:buSzPts val="1411"/>
              <a:buNone/>
              <a:defRPr sz="1764" b="1"/>
            </a:lvl5pPr>
            <a:lvl6pPr marL="2743200" lvl="5" indent="-228600" algn="l">
              <a:spcBef>
                <a:spcPts val="1102"/>
              </a:spcBef>
              <a:spcAft>
                <a:spcPts val="0"/>
              </a:spcAft>
              <a:buSzPts val="1411"/>
              <a:buNone/>
              <a:defRPr sz="1764" b="1"/>
            </a:lvl6pPr>
            <a:lvl7pPr marL="3200400" lvl="6" indent="-228600" algn="l">
              <a:spcBef>
                <a:spcPts val="1102"/>
              </a:spcBef>
              <a:spcAft>
                <a:spcPts val="0"/>
              </a:spcAft>
              <a:buSzPts val="1411"/>
              <a:buNone/>
              <a:defRPr sz="1764" b="1"/>
            </a:lvl7pPr>
            <a:lvl8pPr marL="3657600" lvl="7" indent="-228600" algn="l">
              <a:spcBef>
                <a:spcPts val="1102"/>
              </a:spcBef>
              <a:spcAft>
                <a:spcPts val="0"/>
              </a:spcAft>
              <a:buSzPts val="1411"/>
              <a:buNone/>
              <a:defRPr sz="1764" b="1"/>
            </a:lvl8pPr>
            <a:lvl9pPr marL="4114800" lvl="8" indent="-228600" algn="l">
              <a:spcBef>
                <a:spcPts val="1102"/>
              </a:spcBef>
              <a:spcAft>
                <a:spcPts val="0"/>
              </a:spcAft>
              <a:buSzPts val="1411"/>
              <a:buNone/>
              <a:defRPr sz="1764" b="1"/>
            </a:lvl9pPr>
          </a:lstStyle>
          <a:p>
            <a:endParaRPr/>
          </a:p>
        </p:txBody>
      </p:sp>
      <p:sp>
        <p:nvSpPr>
          <p:cNvPr id="90" name="Google Shape;90;p26"/>
          <p:cNvSpPr txBox="1">
            <a:spLocks noGrp="1"/>
          </p:cNvSpPr>
          <p:nvPr>
            <p:ph type="body" idx="2"/>
          </p:nvPr>
        </p:nvSpPr>
        <p:spPr>
          <a:xfrm>
            <a:off x="672041" y="3017307"/>
            <a:ext cx="3407251" cy="3642177"/>
          </a:xfrm>
          <a:prstGeom prst="rect">
            <a:avLst/>
          </a:prstGeom>
          <a:noFill/>
          <a:ln>
            <a:noFill/>
          </a:ln>
        </p:spPr>
        <p:txBody>
          <a:bodyPr spcFirstLastPara="1" wrap="square" lIns="91425" tIns="45700" rIns="91425" bIns="45700" anchor="t" anchorCtr="0">
            <a:normAutofit/>
          </a:bodyPr>
          <a:lstStyle>
            <a:lvl1pPr marL="457200" lvl="0" indent="-320040" algn="l">
              <a:spcBef>
                <a:spcPts val="1102"/>
              </a:spcBef>
              <a:spcAft>
                <a:spcPts val="0"/>
              </a:spcAft>
              <a:buSzPts val="1440"/>
              <a:buChar char="►"/>
              <a:defRPr/>
            </a:lvl1pPr>
            <a:lvl2pPr marL="914400" lvl="1" indent="-320040" algn="l">
              <a:spcBef>
                <a:spcPts val="1102"/>
              </a:spcBef>
              <a:spcAft>
                <a:spcPts val="0"/>
              </a:spcAft>
              <a:buSzPts val="1440"/>
              <a:buChar char="►"/>
              <a:defRPr/>
            </a:lvl2pPr>
            <a:lvl3pPr marL="1371600" lvl="2" indent="-320039" algn="l">
              <a:spcBef>
                <a:spcPts val="1102"/>
              </a:spcBef>
              <a:spcAft>
                <a:spcPts val="0"/>
              </a:spcAft>
              <a:buSzPts val="1440"/>
              <a:buChar char="►"/>
              <a:defRPr/>
            </a:lvl3pPr>
            <a:lvl4pPr marL="1828800" lvl="3" indent="-320039" algn="l">
              <a:spcBef>
                <a:spcPts val="1102"/>
              </a:spcBef>
              <a:spcAft>
                <a:spcPts val="0"/>
              </a:spcAft>
              <a:buSzPts val="1440"/>
              <a:buChar char="►"/>
              <a:defRPr/>
            </a:lvl4pPr>
            <a:lvl5pPr marL="2286000" lvl="4" indent="-320039" algn="l">
              <a:spcBef>
                <a:spcPts val="1102"/>
              </a:spcBef>
              <a:spcAft>
                <a:spcPts val="0"/>
              </a:spcAft>
              <a:buSzPts val="1440"/>
              <a:buChar char="►"/>
              <a:defRPr/>
            </a:lvl5pPr>
            <a:lvl6pPr marL="2743200" lvl="5" indent="-320039" algn="l">
              <a:spcBef>
                <a:spcPts val="1102"/>
              </a:spcBef>
              <a:spcAft>
                <a:spcPts val="0"/>
              </a:spcAft>
              <a:buSzPts val="1440"/>
              <a:buChar char="►"/>
              <a:defRPr/>
            </a:lvl6pPr>
            <a:lvl7pPr marL="3200400" lvl="6" indent="-320039" algn="l">
              <a:spcBef>
                <a:spcPts val="1102"/>
              </a:spcBef>
              <a:spcAft>
                <a:spcPts val="0"/>
              </a:spcAft>
              <a:buSzPts val="1440"/>
              <a:buChar char="►"/>
              <a:defRPr/>
            </a:lvl7pPr>
            <a:lvl8pPr marL="3657600" lvl="7" indent="-320040" algn="l">
              <a:spcBef>
                <a:spcPts val="1102"/>
              </a:spcBef>
              <a:spcAft>
                <a:spcPts val="0"/>
              </a:spcAft>
              <a:buSzPts val="1440"/>
              <a:buChar char="►"/>
              <a:defRPr/>
            </a:lvl8pPr>
            <a:lvl9pPr marL="4114800" lvl="8" indent="-320040" algn="l">
              <a:spcBef>
                <a:spcPts val="1102"/>
              </a:spcBef>
              <a:spcAft>
                <a:spcPts val="0"/>
              </a:spcAft>
              <a:buSzPts val="1440"/>
              <a:buChar char="►"/>
              <a:defRPr/>
            </a:lvl9pPr>
          </a:lstStyle>
          <a:p>
            <a:endParaRPr/>
          </a:p>
        </p:txBody>
      </p:sp>
      <p:sp>
        <p:nvSpPr>
          <p:cNvPr id="91" name="Google Shape;91;p26"/>
          <p:cNvSpPr txBox="1">
            <a:spLocks noGrp="1"/>
          </p:cNvSpPr>
          <p:nvPr>
            <p:ph type="body" idx="3"/>
          </p:nvPr>
        </p:nvSpPr>
        <p:spPr>
          <a:xfrm>
            <a:off x="4262702" y="2382084"/>
            <a:ext cx="3407251" cy="635222"/>
          </a:xfrm>
          <a:prstGeom prst="rect">
            <a:avLst/>
          </a:prstGeom>
          <a:noFill/>
          <a:ln>
            <a:noFill/>
          </a:ln>
        </p:spPr>
        <p:txBody>
          <a:bodyPr spcFirstLastPara="1" wrap="square" lIns="91425" tIns="45700" rIns="91425" bIns="45700" anchor="b" anchorCtr="0">
            <a:noAutofit/>
          </a:bodyPr>
          <a:lstStyle>
            <a:lvl1pPr marL="457200" lvl="0" indent="-228600" algn="l">
              <a:spcBef>
                <a:spcPts val="1102"/>
              </a:spcBef>
              <a:spcAft>
                <a:spcPts val="0"/>
              </a:spcAft>
              <a:buSzPts val="2117"/>
              <a:buNone/>
              <a:defRPr sz="2646" b="0"/>
            </a:lvl1pPr>
            <a:lvl2pPr marL="914400" lvl="1" indent="-228600" algn="l">
              <a:spcBef>
                <a:spcPts val="1102"/>
              </a:spcBef>
              <a:spcAft>
                <a:spcPts val="0"/>
              </a:spcAft>
              <a:buSzPts val="1764"/>
              <a:buNone/>
              <a:defRPr sz="2205" b="1"/>
            </a:lvl2pPr>
            <a:lvl3pPr marL="1371600" lvl="2" indent="-228600" algn="l">
              <a:spcBef>
                <a:spcPts val="1102"/>
              </a:spcBef>
              <a:spcAft>
                <a:spcPts val="0"/>
              </a:spcAft>
              <a:buSzPts val="1587"/>
              <a:buNone/>
              <a:defRPr sz="1984" b="1"/>
            </a:lvl3pPr>
            <a:lvl4pPr marL="1828800" lvl="3" indent="-228600" algn="l">
              <a:spcBef>
                <a:spcPts val="1102"/>
              </a:spcBef>
              <a:spcAft>
                <a:spcPts val="0"/>
              </a:spcAft>
              <a:buSzPts val="1411"/>
              <a:buNone/>
              <a:defRPr sz="1764" b="1"/>
            </a:lvl4pPr>
            <a:lvl5pPr marL="2286000" lvl="4" indent="-228600" algn="l">
              <a:spcBef>
                <a:spcPts val="1102"/>
              </a:spcBef>
              <a:spcAft>
                <a:spcPts val="0"/>
              </a:spcAft>
              <a:buSzPts val="1411"/>
              <a:buNone/>
              <a:defRPr sz="1764" b="1"/>
            </a:lvl5pPr>
            <a:lvl6pPr marL="2743200" lvl="5" indent="-228600" algn="l">
              <a:spcBef>
                <a:spcPts val="1102"/>
              </a:spcBef>
              <a:spcAft>
                <a:spcPts val="0"/>
              </a:spcAft>
              <a:buSzPts val="1411"/>
              <a:buNone/>
              <a:defRPr sz="1764" b="1"/>
            </a:lvl6pPr>
            <a:lvl7pPr marL="3200400" lvl="6" indent="-228600" algn="l">
              <a:spcBef>
                <a:spcPts val="1102"/>
              </a:spcBef>
              <a:spcAft>
                <a:spcPts val="0"/>
              </a:spcAft>
              <a:buSzPts val="1411"/>
              <a:buNone/>
              <a:defRPr sz="1764" b="1"/>
            </a:lvl7pPr>
            <a:lvl8pPr marL="3657600" lvl="7" indent="-228600" algn="l">
              <a:spcBef>
                <a:spcPts val="1102"/>
              </a:spcBef>
              <a:spcAft>
                <a:spcPts val="0"/>
              </a:spcAft>
              <a:buSzPts val="1411"/>
              <a:buNone/>
              <a:defRPr sz="1764" b="1"/>
            </a:lvl8pPr>
            <a:lvl9pPr marL="4114800" lvl="8" indent="-228600" algn="l">
              <a:spcBef>
                <a:spcPts val="1102"/>
              </a:spcBef>
              <a:spcAft>
                <a:spcPts val="0"/>
              </a:spcAft>
              <a:buSzPts val="1411"/>
              <a:buNone/>
              <a:defRPr sz="1764" b="1"/>
            </a:lvl9pPr>
          </a:lstStyle>
          <a:p>
            <a:endParaRPr/>
          </a:p>
        </p:txBody>
      </p:sp>
      <p:sp>
        <p:nvSpPr>
          <p:cNvPr id="92" name="Google Shape;92;p26"/>
          <p:cNvSpPr txBox="1">
            <a:spLocks noGrp="1"/>
          </p:cNvSpPr>
          <p:nvPr>
            <p:ph type="body" idx="4"/>
          </p:nvPr>
        </p:nvSpPr>
        <p:spPr>
          <a:xfrm>
            <a:off x="4262702" y="3017307"/>
            <a:ext cx="3407251" cy="3642177"/>
          </a:xfrm>
          <a:prstGeom prst="rect">
            <a:avLst/>
          </a:prstGeom>
          <a:noFill/>
          <a:ln>
            <a:noFill/>
          </a:ln>
        </p:spPr>
        <p:txBody>
          <a:bodyPr spcFirstLastPara="1" wrap="square" lIns="91425" tIns="45700" rIns="91425" bIns="45700" anchor="t" anchorCtr="0">
            <a:normAutofit/>
          </a:bodyPr>
          <a:lstStyle>
            <a:lvl1pPr marL="457200" lvl="0" indent="-320040" algn="l">
              <a:spcBef>
                <a:spcPts val="1102"/>
              </a:spcBef>
              <a:spcAft>
                <a:spcPts val="0"/>
              </a:spcAft>
              <a:buSzPts val="1440"/>
              <a:buChar char="►"/>
              <a:defRPr/>
            </a:lvl1pPr>
            <a:lvl2pPr marL="914400" lvl="1" indent="-320040" algn="l">
              <a:spcBef>
                <a:spcPts val="1102"/>
              </a:spcBef>
              <a:spcAft>
                <a:spcPts val="0"/>
              </a:spcAft>
              <a:buSzPts val="1440"/>
              <a:buChar char="►"/>
              <a:defRPr/>
            </a:lvl2pPr>
            <a:lvl3pPr marL="1371600" lvl="2" indent="-320039" algn="l">
              <a:spcBef>
                <a:spcPts val="1102"/>
              </a:spcBef>
              <a:spcAft>
                <a:spcPts val="0"/>
              </a:spcAft>
              <a:buSzPts val="1440"/>
              <a:buChar char="►"/>
              <a:defRPr/>
            </a:lvl3pPr>
            <a:lvl4pPr marL="1828800" lvl="3" indent="-320039" algn="l">
              <a:spcBef>
                <a:spcPts val="1102"/>
              </a:spcBef>
              <a:spcAft>
                <a:spcPts val="0"/>
              </a:spcAft>
              <a:buSzPts val="1440"/>
              <a:buChar char="►"/>
              <a:defRPr/>
            </a:lvl4pPr>
            <a:lvl5pPr marL="2286000" lvl="4" indent="-320039" algn="l">
              <a:spcBef>
                <a:spcPts val="1102"/>
              </a:spcBef>
              <a:spcAft>
                <a:spcPts val="0"/>
              </a:spcAft>
              <a:buSzPts val="1440"/>
              <a:buChar char="►"/>
              <a:defRPr/>
            </a:lvl5pPr>
            <a:lvl6pPr marL="2743200" lvl="5" indent="-320039" algn="l">
              <a:spcBef>
                <a:spcPts val="1102"/>
              </a:spcBef>
              <a:spcAft>
                <a:spcPts val="0"/>
              </a:spcAft>
              <a:buSzPts val="1440"/>
              <a:buChar char="►"/>
              <a:defRPr/>
            </a:lvl6pPr>
            <a:lvl7pPr marL="3200400" lvl="6" indent="-320039" algn="l">
              <a:spcBef>
                <a:spcPts val="1102"/>
              </a:spcBef>
              <a:spcAft>
                <a:spcPts val="0"/>
              </a:spcAft>
              <a:buSzPts val="1440"/>
              <a:buChar char="►"/>
              <a:defRPr/>
            </a:lvl7pPr>
            <a:lvl8pPr marL="3657600" lvl="7" indent="-320040" algn="l">
              <a:spcBef>
                <a:spcPts val="1102"/>
              </a:spcBef>
              <a:spcAft>
                <a:spcPts val="0"/>
              </a:spcAft>
              <a:buSzPts val="1440"/>
              <a:buChar char="►"/>
              <a:defRPr/>
            </a:lvl8pPr>
            <a:lvl9pPr marL="4114800" lvl="8" indent="-320040" algn="l">
              <a:spcBef>
                <a:spcPts val="1102"/>
              </a:spcBef>
              <a:spcAft>
                <a:spcPts val="0"/>
              </a:spcAft>
              <a:buSzPts val="1440"/>
              <a:buChar char="►"/>
              <a:defRPr/>
            </a:lvl9pPr>
          </a:lstStyle>
          <a:p>
            <a:endParaRPr/>
          </a:p>
        </p:txBody>
      </p:sp>
      <p:sp>
        <p:nvSpPr>
          <p:cNvPr id="93" name="Google Shape;93;p26"/>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26"/>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26"/>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96"/>
        <p:cNvGrpSpPr/>
        <p:nvPr/>
      </p:nvGrpSpPr>
      <p:grpSpPr>
        <a:xfrm>
          <a:off x="0" y="0"/>
          <a:ext cx="0" cy="0"/>
          <a:chOff x="0" y="0"/>
          <a:chExt cx="0" cy="0"/>
        </a:xfrm>
      </p:grpSpPr>
      <p:sp>
        <p:nvSpPr>
          <p:cNvPr id="97" name="Google Shape;97;p27"/>
          <p:cNvSpPr txBox="1">
            <a:spLocks noGrp="1"/>
          </p:cNvSpPr>
          <p:nvPr>
            <p:ph type="title"/>
          </p:nvPr>
        </p:nvSpPr>
        <p:spPr>
          <a:xfrm>
            <a:off x="672042" y="671971"/>
            <a:ext cx="6997914" cy="1455937"/>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7"/>
          <p:cNvSpPr txBox="1">
            <a:spLocks noGrp="1"/>
          </p:cNvSpPr>
          <p:nvPr>
            <p:ph type="body" idx="1"/>
          </p:nvPr>
        </p:nvSpPr>
        <p:spPr>
          <a:xfrm>
            <a:off x="672042" y="2381649"/>
            <a:ext cx="3404426" cy="4277832"/>
          </a:xfrm>
          <a:prstGeom prst="rect">
            <a:avLst/>
          </a:prstGeom>
          <a:noFill/>
          <a:ln>
            <a:noFill/>
          </a:ln>
        </p:spPr>
        <p:txBody>
          <a:bodyPr spcFirstLastPara="1" wrap="square" lIns="91425" tIns="45700" rIns="91425" bIns="45700" anchor="t" anchorCtr="0">
            <a:normAutofit/>
          </a:bodyPr>
          <a:lstStyle>
            <a:lvl1pPr marL="457200" lvl="0" indent="-329387" algn="l">
              <a:spcBef>
                <a:spcPts val="1102"/>
              </a:spcBef>
              <a:spcAft>
                <a:spcPts val="0"/>
              </a:spcAft>
              <a:buSzPts val="1587"/>
              <a:buChar char="►"/>
              <a:defRPr sz="1984"/>
            </a:lvl1pPr>
            <a:lvl2pPr marL="914400" lvl="1" indent="-318211" algn="l">
              <a:spcBef>
                <a:spcPts val="1102"/>
              </a:spcBef>
              <a:spcAft>
                <a:spcPts val="0"/>
              </a:spcAft>
              <a:buSzPts val="1411"/>
              <a:buChar char="►"/>
              <a:defRPr sz="1764"/>
            </a:lvl2pPr>
            <a:lvl3pPr marL="1371600" lvl="2" indent="-306984" algn="l">
              <a:spcBef>
                <a:spcPts val="1102"/>
              </a:spcBef>
              <a:spcAft>
                <a:spcPts val="0"/>
              </a:spcAft>
              <a:buSzPts val="1234"/>
              <a:buChar char="►"/>
              <a:defRPr sz="1543"/>
            </a:lvl3pPr>
            <a:lvl4pPr marL="1828800" lvl="3" indent="-295808" algn="l">
              <a:spcBef>
                <a:spcPts val="1102"/>
              </a:spcBef>
              <a:spcAft>
                <a:spcPts val="0"/>
              </a:spcAft>
              <a:buSzPts val="1058"/>
              <a:buChar char="►"/>
              <a:defRPr sz="1323"/>
            </a:lvl4pPr>
            <a:lvl5pPr marL="2286000" lvl="4" indent="-295808" algn="l">
              <a:spcBef>
                <a:spcPts val="1102"/>
              </a:spcBef>
              <a:spcAft>
                <a:spcPts val="0"/>
              </a:spcAft>
              <a:buSzPts val="1058"/>
              <a:buChar char="►"/>
              <a:defRPr sz="1323"/>
            </a:lvl5pPr>
            <a:lvl6pPr marL="2743200" lvl="5" indent="-295808" algn="l">
              <a:spcBef>
                <a:spcPts val="1102"/>
              </a:spcBef>
              <a:spcAft>
                <a:spcPts val="0"/>
              </a:spcAft>
              <a:buSzPts val="1058"/>
              <a:buChar char="►"/>
              <a:defRPr sz="1323"/>
            </a:lvl6pPr>
            <a:lvl7pPr marL="3200400" lvl="6" indent="-295808" algn="l">
              <a:spcBef>
                <a:spcPts val="1102"/>
              </a:spcBef>
              <a:spcAft>
                <a:spcPts val="0"/>
              </a:spcAft>
              <a:buSzPts val="1058"/>
              <a:buChar char="►"/>
              <a:defRPr sz="1323"/>
            </a:lvl7pPr>
            <a:lvl8pPr marL="3657600" lvl="7" indent="-295808" algn="l">
              <a:spcBef>
                <a:spcPts val="1102"/>
              </a:spcBef>
              <a:spcAft>
                <a:spcPts val="0"/>
              </a:spcAft>
              <a:buSzPts val="1058"/>
              <a:buChar char="►"/>
              <a:defRPr sz="1323"/>
            </a:lvl8pPr>
            <a:lvl9pPr marL="4114800" lvl="8" indent="-295808" algn="l">
              <a:spcBef>
                <a:spcPts val="1102"/>
              </a:spcBef>
              <a:spcAft>
                <a:spcPts val="0"/>
              </a:spcAft>
              <a:buSzPts val="1058"/>
              <a:buChar char="►"/>
              <a:defRPr sz="1323"/>
            </a:lvl9pPr>
          </a:lstStyle>
          <a:p>
            <a:endParaRPr/>
          </a:p>
        </p:txBody>
      </p:sp>
      <p:sp>
        <p:nvSpPr>
          <p:cNvPr id="99" name="Google Shape;99;p27"/>
          <p:cNvSpPr txBox="1">
            <a:spLocks noGrp="1"/>
          </p:cNvSpPr>
          <p:nvPr>
            <p:ph type="body" idx="2"/>
          </p:nvPr>
        </p:nvSpPr>
        <p:spPr>
          <a:xfrm>
            <a:off x="4265529" y="2381651"/>
            <a:ext cx="3404427" cy="4277834"/>
          </a:xfrm>
          <a:prstGeom prst="rect">
            <a:avLst/>
          </a:prstGeom>
          <a:noFill/>
          <a:ln>
            <a:noFill/>
          </a:ln>
        </p:spPr>
        <p:txBody>
          <a:bodyPr spcFirstLastPara="1" wrap="square" lIns="91425" tIns="45700" rIns="91425" bIns="45700" anchor="t" anchorCtr="0">
            <a:normAutofit/>
          </a:bodyPr>
          <a:lstStyle>
            <a:lvl1pPr marL="457200" lvl="0" indent="-329387" algn="l">
              <a:spcBef>
                <a:spcPts val="1102"/>
              </a:spcBef>
              <a:spcAft>
                <a:spcPts val="0"/>
              </a:spcAft>
              <a:buSzPts val="1587"/>
              <a:buChar char="►"/>
              <a:defRPr sz="1984"/>
            </a:lvl1pPr>
            <a:lvl2pPr marL="914400" lvl="1" indent="-318211" algn="l">
              <a:spcBef>
                <a:spcPts val="1102"/>
              </a:spcBef>
              <a:spcAft>
                <a:spcPts val="0"/>
              </a:spcAft>
              <a:buSzPts val="1411"/>
              <a:buChar char="►"/>
              <a:defRPr sz="1764"/>
            </a:lvl2pPr>
            <a:lvl3pPr marL="1371600" lvl="2" indent="-306984" algn="l">
              <a:spcBef>
                <a:spcPts val="1102"/>
              </a:spcBef>
              <a:spcAft>
                <a:spcPts val="0"/>
              </a:spcAft>
              <a:buSzPts val="1234"/>
              <a:buChar char="►"/>
              <a:defRPr sz="1543"/>
            </a:lvl3pPr>
            <a:lvl4pPr marL="1828800" lvl="3" indent="-295808" algn="l">
              <a:spcBef>
                <a:spcPts val="1102"/>
              </a:spcBef>
              <a:spcAft>
                <a:spcPts val="0"/>
              </a:spcAft>
              <a:buSzPts val="1058"/>
              <a:buChar char="►"/>
              <a:defRPr sz="1323"/>
            </a:lvl4pPr>
            <a:lvl5pPr marL="2286000" lvl="4" indent="-295808" algn="l">
              <a:spcBef>
                <a:spcPts val="1102"/>
              </a:spcBef>
              <a:spcAft>
                <a:spcPts val="0"/>
              </a:spcAft>
              <a:buSzPts val="1058"/>
              <a:buChar char="►"/>
              <a:defRPr sz="1323"/>
            </a:lvl5pPr>
            <a:lvl6pPr marL="2743200" lvl="5" indent="-295808" algn="l">
              <a:spcBef>
                <a:spcPts val="1102"/>
              </a:spcBef>
              <a:spcAft>
                <a:spcPts val="0"/>
              </a:spcAft>
              <a:buSzPts val="1058"/>
              <a:buChar char="►"/>
              <a:defRPr sz="1323"/>
            </a:lvl6pPr>
            <a:lvl7pPr marL="3200400" lvl="6" indent="-295808" algn="l">
              <a:spcBef>
                <a:spcPts val="1102"/>
              </a:spcBef>
              <a:spcAft>
                <a:spcPts val="0"/>
              </a:spcAft>
              <a:buSzPts val="1058"/>
              <a:buChar char="►"/>
              <a:defRPr sz="1323"/>
            </a:lvl7pPr>
            <a:lvl8pPr marL="3657600" lvl="7" indent="-295808" algn="l">
              <a:spcBef>
                <a:spcPts val="1102"/>
              </a:spcBef>
              <a:spcAft>
                <a:spcPts val="0"/>
              </a:spcAft>
              <a:buSzPts val="1058"/>
              <a:buChar char="►"/>
              <a:defRPr sz="1323"/>
            </a:lvl8pPr>
            <a:lvl9pPr marL="4114800" lvl="8" indent="-295808" algn="l">
              <a:spcBef>
                <a:spcPts val="1102"/>
              </a:spcBef>
              <a:spcAft>
                <a:spcPts val="0"/>
              </a:spcAft>
              <a:buSzPts val="1058"/>
              <a:buChar char="►"/>
              <a:defRPr sz="1323"/>
            </a:lvl9pPr>
          </a:lstStyle>
          <a:p>
            <a:endParaRPr/>
          </a:p>
        </p:txBody>
      </p:sp>
      <p:sp>
        <p:nvSpPr>
          <p:cNvPr id="100" name="Google Shape;100;p27"/>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7"/>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27"/>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3"/>
        <p:cNvGrpSpPr/>
        <p:nvPr/>
      </p:nvGrpSpPr>
      <p:grpSpPr>
        <a:xfrm>
          <a:off x="0" y="0"/>
          <a:ext cx="0" cy="0"/>
          <a:chOff x="0" y="0"/>
          <a:chExt cx="0" cy="0"/>
        </a:xfrm>
      </p:grpSpPr>
      <p:sp>
        <p:nvSpPr>
          <p:cNvPr id="104" name="Google Shape;104;p28"/>
          <p:cNvSpPr txBox="1">
            <a:spLocks noGrp="1"/>
          </p:cNvSpPr>
          <p:nvPr>
            <p:ph type="title"/>
          </p:nvPr>
        </p:nvSpPr>
        <p:spPr>
          <a:xfrm>
            <a:off x="672040" y="2977208"/>
            <a:ext cx="6997915" cy="2013467"/>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4409"/>
              <a:buFont typeface="Trebuchet MS"/>
              <a:buNone/>
              <a:defRPr sz="4409"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8"/>
          <p:cNvSpPr txBox="1">
            <a:spLocks noGrp="1"/>
          </p:cNvSpPr>
          <p:nvPr>
            <p:ph type="body" idx="1"/>
          </p:nvPr>
        </p:nvSpPr>
        <p:spPr>
          <a:xfrm>
            <a:off x="672040" y="4990673"/>
            <a:ext cx="6997915" cy="948432"/>
          </a:xfrm>
          <a:prstGeom prst="rect">
            <a:avLst/>
          </a:prstGeom>
          <a:noFill/>
          <a:ln>
            <a:noFill/>
          </a:ln>
        </p:spPr>
        <p:txBody>
          <a:bodyPr spcFirstLastPara="1" wrap="square" lIns="91425" tIns="45700" rIns="91425" bIns="45700" anchor="t" anchorCtr="0">
            <a:normAutofit/>
          </a:bodyPr>
          <a:lstStyle>
            <a:lvl1pPr marL="457200" lvl="0" indent="-228600" algn="l">
              <a:spcBef>
                <a:spcPts val="1102"/>
              </a:spcBef>
              <a:spcAft>
                <a:spcPts val="0"/>
              </a:spcAft>
              <a:buSzPts val="1764"/>
              <a:buNone/>
              <a:defRPr sz="2205">
                <a:solidFill>
                  <a:srgbClr val="7F7F7F"/>
                </a:solidFill>
              </a:defRPr>
            </a:lvl1pPr>
            <a:lvl2pPr marL="914400" lvl="1" indent="-228600" algn="l">
              <a:spcBef>
                <a:spcPts val="1102"/>
              </a:spcBef>
              <a:spcAft>
                <a:spcPts val="0"/>
              </a:spcAft>
              <a:buSzPts val="1587"/>
              <a:buNone/>
              <a:defRPr sz="1984">
                <a:solidFill>
                  <a:srgbClr val="888888"/>
                </a:solidFill>
              </a:defRPr>
            </a:lvl2pPr>
            <a:lvl3pPr marL="1371600" lvl="2" indent="-228600" algn="l">
              <a:spcBef>
                <a:spcPts val="1102"/>
              </a:spcBef>
              <a:spcAft>
                <a:spcPts val="0"/>
              </a:spcAft>
              <a:buSzPts val="1411"/>
              <a:buNone/>
              <a:defRPr sz="1764">
                <a:solidFill>
                  <a:srgbClr val="888888"/>
                </a:solidFill>
              </a:defRPr>
            </a:lvl3pPr>
            <a:lvl4pPr marL="1828800" lvl="3" indent="-228600" algn="l">
              <a:spcBef>
                <a:spcPts val="1102"/>
              </a:spcBef>
              <a:spcAft>
                <a:spcPts val="0"/>
              </a:spcAft>
              <a:buSzPts val="1234"/>
              <a:buNone/>
              <a:defRPr sz="1543">
                <a:solidFill>
                  <a:srgbClr val="888888"/>
                </a:solidFill>
              </a:defRPr>
            </a:lvl4pPr>
            <a:lvl5pPr marL="2286000" lvl="4" indent="-228600" algn="l">
              <a:spcBef>
                <a:spcPts val="1102"/>
              </a:spcBef>
              <a:spcAft>
                <a:spcPts val="0"/>
              </a:spcAft>
              <a:buSzPts val="1234"/>
              <a:buNone/>
              <a:defRPr sz="1543">
                <a:solidFill>
                  <a:srgbClr val="888888"/>
                </a:solidFill>
              </a:defRPr>
            </a:lvl5pPr>
            <a:lvl6pPr marL="2743200" lvl="5" indent="-228600" algn="l">
              <a:spcBef>
                <a:spcPts val="1102"/>
              </a:spcBef>
              <a:spcAft>
                <a:spcPts val="0"/>
              </a:spcAft>
              <a:buSzPts val="1234"/>
              <a:buNone/>
              <a:defRPr sz="1543">
                <a:solidFill>
                  <a:srgbClr val="888888"/>
                </a:solidFill>
              </a:defRPr>
            </a:lvl6pPr>
            <a:lvl7pPr marL="3200400" lvl="6" indent="-228600" algn="l">
              <a:spcBef>
                <a:spcPts val="1102"/>
              </a:spcBef>
              <a:spcAft>
                <a:spcPts val="0"/>
              </a:spcAft>
              <a:buSzPts val="1234"/>
              <a:buNone/>
              <a:defRPr sz="1543">
                <a:solidFill>
                  <a:srgbClr val="888888"/>
                </a:solidFill>
              </a:defRPr>
            </a:lvl7pPr>
            <a:lvl8pPr marL="3657600" lvl="7" indent="-228600" algn="l">
              <a:spcBef>
                <a:spcPts val="1102"/>
              </a:spcBef>
              <a:spcAft>
                <a:spcPts val="0"/>
              </a:spcAft>
              <a:buSzPts val="1234"/>
              <a:buNone/>
              <a:defRPr sz="1543">
                <a:solidFill>
                  <a:srgbClr val="888888"/>
                </a:solidFill>
              </a:defRPr>
            </a:lvl8pPr>
            <a:lvl9pPr marL="4114800" lvl="8" indent="-228600" algn="l">
              <a:spcBef>
                <a:spcPts val="1102"/>
              </a:spcBef>
              <a:spcAft>
                <a:spcPts val="0"/>
              </a:spcAft>
              <a:buSzPts val="1234"/>
              <a:buNone/>
              <a:defRPr sz="1543">
                <a:solidFill>
                  <a:srgbClr val="888888"/>
                </a:solidFill>
              </a:defRPr>
            </a:lvl9pPr>
          </a:lstStyle>
          <a:p>
            <a:endParaRPr/>
          </a:p>
        </p:txBody>
      </p:sp>
      <p:sp>
        <p:nvSpPr>
          <p:cNvPr id="106" name="Google Shape;106;p28"/>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28"/>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8" name="Google Shape;108;p28"/>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5"/>
        <p:cNvGrpSpPr/>
        <p:nvPr/>
      </p:nvGrpSpPr>
      <p:grpSpPr>
        <a:xfrm>
          <a:off x="0" y="0"/>
          <a:ext cx="0" cy="0"/>
          <a:chOff x="0" y="0"/>
          <a:chExt cx="0" cy="0"/>
        </a:xfrm>
      </p:grpSpPr>
      <p:sp>
        <p:nvSpPr>
          <p:cNvPr id="116" name="Google Shape;116;p30"/>
          <p:cNvSpPr txBox="1">
            <a:spLocks noGrp="1"/>
          </p:cNvSpPr>
          <p:nvPr>
            <p:ph type="title"/>
          </p:nvPr>
        </p:nvSpPr>
        <p:spPr>
          <a:xfrm rot="5400000">
            <a:off x="5097463" y="2519363"/>
            <a:ext cx="6405563" cy="2173288"/>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17" name="Google Shape;117;p30"/>
          <p:cNvSpPr txBox="1">
            <a:spLocks noGrp="1"/>
          </p:cNvSpPr>
          <p:nvPr>
            <p:ph type="body" idx="1"/>
          </p:nvPr>
        </p:nvSpPr>
        <p:spPr>
          <a:xfrm rot="5400000">
            <a:off x="674688" y="422276"/>
            <a:ext cx="6405563" cy="636746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 name="Google Shape;118;p30"/>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30"/>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p30"/>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1"/>
        <p:cNvGrpSpPr/>
        <p:nvPr/>
      </p:nvGrpSpPr>
      <p:grpSpPr>
        <a:xfrm>
          <a:off x="0" y="0"/>
          <a:ext cx="0" cy="0"/>
          <a:chOff x="0" y="0"/>
          <a:chExt cx="0" cy="0"/>
        </a:xfrm>
      </p:grpSpPr>
      <p:sp>
        <p:nvSpPr>
          <p:cNvPr id="122" name="Google Shape;122;p31"/>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23" name="Google Shape;123;p31"/>
          <p:cNvSpPr txBox="1">
            <a:spLocks noGrp="1"/>
          </p:cNvSpPr>
          <p:nvPr>
            <p:ph type="body" idx="1"/>
          </p:nvPr>
        </p:nvSpPr>
        <p:spPr>
          <a:xfrm rot="5400000">
            <a:off x="2642393" y="64293"/>
            <a:ext cx="4795837" cy="869315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31"/>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1"/>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1"/>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7"/>
        <p:cNvGrpSpPr/>
        <p:nvPr/>
      </p:nvGrpSpPr>
      <p:grpSpPr>
        <a:xfrm>
          <a:off x="0" y="0"/>
          <a:ext cx="0" cy="0"/>
          <a:chOff x="0" y="0"/>
          <a:chExt cx="0" cy="0"/>
        </a:xfrm>
      </p:grpSpPr>
      <p:sp>
        <p:nvSpPr>
          <p:cNvPr id="128" name="Google Shape;128;p32"/>
          <p:cNvSpPr txBox="1">
            <a:spLocks noGrp="1"/>
          </p:cNvSpPr>
          <p:nvPr>
            <p:ph type="title"/>
          </p:nvPr>
        </p:nvSpPr>
        <p:spPr>
          <a:xfrm>
            <a:off x="693738" y="503238"/>
            <a:ext cx="3251200" cy="17653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29" name="Google Shape;129;p32"/>
          <p:cNvSpPr>
            <a:spLocks noGrp="1"/>
          </p:cNvSpPr>
          <p:nvPr>
            <p:ph type="pic" idx="2"/>
          </p:nvPr>
        </p:nvSpPr>
        <p:spPr>
          <a:xfrm>
            <a:off x="4286250" y="1089025"/>
            <a:ext cx="5102225" cy="5372100"/>
          </a:xfrm>
          <a:prstGeom prst="rect">
            <a:avLst/>
          </a:prstGeom>
          <a:noFill/>
          <a:ln>
            <a:noFill/>
          </a:ln>
        </p:spPr>
      </p:sp>
      <p:sp>
        <p:nvSpPr>
          <p:cNvPr id="130" name="Google Shape;130;p32"/>
          <p:cNvSpPr txBox="1">
            <a:spLocks noGrp="1"/>
          </p:cNvSpPr>
          <p:nvPr>
            <p:ph type="body" idx="1"/>
          </p:nvPr>
        </p:nvSpPr>
        <p:spPr>
          <a:xfrm>
            <a:off x="693738" y="2268538"/>
            <a:ext cx="3251200" cy="42005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31" name="Google Shape;131;p32"/>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2"/>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32"/>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34"/>
        <p:cNvGrpSpPr/>
        <p:nvPr/>
      </p:nvGrpSpPr>
      <p:grpSpPr>
        <a:xfrm>
          <a:off x="0" y="0"/>
          <a:ext cx="0" cy="0"/>
          <a:chOff x="0" y="0"/>
          <a:chExt cx="0" cy="0"/>
        </a:xfrm>
      </p:grpSpPr>
      <p:sp>
        <p:nvSpPr>
          <p:cNvPr id="135" name="Google Shape;135;p33"/>
          <p:cNvSpPr txBox="1">
            <a:spLocks noGrp="1"/>
          </p:cNvSpPr>
          <p:nvPr>
            <p:ph type="title"/>
          </p:nvPr>
        </p:nvSpPr>
        <p:spPr>
          <a:xfrm>
            <a:off x="693738" y="503238"/>
            <a:ext cx="3251200" cy="17653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36" name="Google Shape;136;p33"/>
          <p:cNvSpPr txBox="1">
            <a:spLocks noGrp="1"/>
          </p:cNvSpPr>
          <p:nvPr>
            <p:ph type="body" idx="1"/>
          </p:nvPr>
        </p:nvSpPr>
        <p:spPr>
          <a:xfrm>
            <a:off x="4286250" y="1089025"/>
            <a:ext cx="5102225" cy="53721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37" name="Google Shape;137;p33"/>
          <p:cNvSpPr txBox="1">
            <a:spLocks noGrp="1"/>
          </p:cNvSpPr>
          <p:nvPr>
            <p:ph type="body" idx="2"/>
          </p:nvPr>
        </p:nvSpPr>
        <p:spPr>
          <a:xfrm>
            <a:off x="693738" y="2268538"/>
            <a:ext cx="3251200" cy="42005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38" name="Google Shape;138;p33"/>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3"/>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33"/>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
        <p:cNvGrpSpPr/>
        <p:nvPr/>
      </p:nvGrpSpPr>
      <p:grpSpPr>
        <a:xfrm>
          <a:off x="0" y="0"/>
          <a:ext cx="0" cy="0"/>
          <a:chOff x="0" y="0"/>
          <a:chExt cx="0" cy="0"/>
        </a:xfrm>
      </p:grpSpPr>
      <p:sp>
        <p:nvSpPr>
          <p:cNvPr id="142" name="Google Shape;142;p34"/>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3" name="Google Shape;143;p34"/>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 name="Google Shape;144;p34"/>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5"/>
        <p:cNvGrpSpPr/>
        <p:nvPr/>
      </p:nvGrpSpPr>
      <p:grpSpPr>
        <a:xfrm>
          <a:off x="0" y="0"/>
          <a:ext cx="0" cy="0"/>
          <a:chOff x="0" y="0"/>
          <a:chExt cx="0" cy="0"/>
        </a:xfrm>
      </p:grpSpPr>
      <p:sp>
        <p:nvSpPr>
          <p:cNvPr id="146" name="Google Shape;146;p35"/>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47" name="Google Shape;147;p35"/>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8" name="Google Shape;148;p35"/>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35"/>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1"/>
        <p:cNvGrpSpPr/>
        <p:nvPr/>
      </p:nvGrpSpPr>
      <p:grpSpPr>
        <a:xfrm>
          <a:off x="0" y="0"/>
          <a:ext cx="0" cy="0"/>
          <a:chOff x="0" y="0"/>
          <a:chExt cx="0" cy="0"/>
        </a:xfrm>
      </p:grpSpPr>
      <p:sp>
        <p:nvSpPr>
          <p:cNvPr id="32" name="Google Shape;32;p17"/>
          <p:cNvSpPr txBox="1">
            <a:spLocks noGrp="1"/>
          </p:cNvSpPr>
          <p:nvPr>
            <p:ph type="title"/>
          </p:nvPr>
        </p:nvSpPr>
        <p:spPr>
          <a:xfrm>
            <a:off x="671512" y="671512"/>
            <a:ext cx="6997700" cy="1455737"/>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3968"/>
              <a:buFont typeface="Trebuchet MS"/>
              <a:buNone/>
              <a:defRPr sz="3968"/>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7"/>
          <p:cNvSpPr txBox="1">
            <a:spLocks noGrp="1"/>
          </p:cNvSpPr>
          <p:nvPr>
            <p:ph type="body" idx="1"/>
          </p:nvPr>
        </p:nvSpPr>
        <p:spPr>
          <a:xfrm>
            <a:off x="671512" y="2381250"/>
            <a:ext cx="6997700" cy="4278312"/>
          </a:xfrm>
          <a:prstGeom prst="rect">
            <a:avLst/>
          </a:prstGeom>
          <a:noFill/>
          <a:ln>
            <a:noFill/>
          </a:ln>
        </p:spPr>
        <p:txBody>
          <a:bodyPr spcFirstLastPara="1" wrap="square" lIns="91425" tIns="45700" rIns="91425" bIns="45700" anchor="t" anchorCtr="0">
            <a:normAutofit/>
          </a:bodyPr>
          <a:lstStyle>
            <a:lvl1pPr marL="457200" lvl="0" indent="-320040" algn="l">
              <a:spcBef>
                <a:spcPts val="1102"/>
              </a:spcBef>
              <a:spcAft>
                <a:spcPts val="0"/>
              </a:spcAft>
              <a:buSzPts val="1440"/>
              <a:buChar char="►"/>
              <a:defRPr/>
            </a:lvl1pPr>
            <a:lvl2pPr marL="914400" lvl="1" indent="-320040" algn="l">
              <a:spcBef>
                <a:spcPts val="1102"/>
              </a:spcBef>
              <a:spcAft>
                <a:spcPts val="0"/>
              </a:spcAft>
              <a:buSzPts val="1440"/>
              <a:buChar char="►"/>
              <a:defRPr/>
            </a:lvl2pPr>
            <a:lvl3pPr marL="1371600" lvl="2" indent="-320039" algn="l">
              <a:spcBef>
                <a:spcPts val="1102"/>
              </a:spcBef>
              <a:spcAft>
                <a:spcPts val="0"/>
              </a:spcAft>
              <a:buSzPts val="1440"/>
              <a:buChar char="►"/>
              <a:defRPr/>
            </a:lvl3pPr>
            <a:lvl4pPr marL="1828800" lvl="3" indent="-320039" algn="l">
              <a:spcBef>
                <a:spcPts val="1102"/>
              </a:spcBef>
              <a:spcAft>
                <a:spcPts val="0"/>
              </a:spcAft>
              <a:buSzPts val="1440"/>
              <a:buChar char="►"/>
              <a:defRPr/>
            </a:lvl4pPr>
            <a:lvl5pPr marL="2286000" lvl="4" indent="-320039" algn="l">
              <a:spcBef>
                <a:spcPts val="1102"/>
              </a:spcBef>
              <a:spcAft>
                <a:spcPts val="0"/>
              </a:spcAft>
              <a:buSzPts val="1440"/>
              <a:buChar char="►"/>
              <a:defRPr/>
            </a:lvl5pPr>
            <a:lvl6pPr marL="2743200" lvl="5" indent="-320039" algn="l">
              <a:spcBef>
                <a:spcPts val="1102"/>
              </a:spcBef>
              <a:spcAft>
                <a:spcPts val="0"/>
              </a:spcAft>
              <a:buSzPts val="1440"/>
              <a:buChar char="►"/>
              <a:defRPr/>
            </a:lvl6pPr>
            <a:lvl7pPr marL="3200400" lvl="6" indent="-320039" algn="l">
              <a:spcBef>
                <a:spcPts val="1102"/>
              </a:spcBef>
              <a:spcAft>
                <a:spcPts val="0"/>
              </a:spcAft>
              <a:buSzPts val="1440"/>
              <a:buChar char="►"/>
              <a:defRPr/>
            </a:lvl7pPr>
            <a:lvl8pPr marL="3657600" lvl="7" indent="-320040" algn="l">
              <a:spcBef>
                <a:spcPts val="1102"/>
              </a:spcBef>
              <a:spcAft>
                <a:spcPts val="0"/>
              </a:spcAft>
              <a:buSzPts val="1440"/>
              <a:buChar char="►"/>
              <a:defRPr/>
            </a:lvl8pPr>
            <a:lvl9pPr marL="4114800" lvl="8" indent="-320040" algn="l">
              <a:spcBef>
                <a:spcPts val="1102"/>
              </a:spcBef>
              <a:spcAft>
                <a:spcPts val="0"/>
              </a:spcAft>
              <a:buSzPts val="1440"/>
              <a:buChar char="►"/>
              <a:defRPr/>
            </a:lvl9pPr>
          </a:lstStyle>
          <a:p>
            <a:endParaRPr/>
          </a:p>
        </p:txBody>
      </p:sp>
      <p:sp>
        <p:nvSpPr>
          <p:cNvPr id="34" name="Google Shape;34;p17"/>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7"/>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7"/>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50"/>
        <p:cNvGrpSpPr/>
        <p:nvPr/>
      </p:nvGrpSpPr>
      <p:grpSpPr>
        <a:xfrm>
          <a:off x="0" y="0"/>
          <a:ext cx="0" cy="0"/>
          <a:chOff x="0" y="0"/>
          <a:chExt cx="0" cy="0"/>
        </a:xfrm>
      </p:grpSpPr>
      <p:sp>
        <p:nvSpPr>
          <p:cNvPr id="151" name="Google Shape;151;p36"/>
          <p:cNvSpPr txBox="1">
            <a:spLocks noGrp="1"/>
          </p:cNvSpPr>
          <p:nvPr>
            <p:ph type="title"/>
          </p:nvPr>
        </p:nvSpPr>
        <p:spPr>
          <a:xfrm>
            <a:off x="693738" y="403225"/>
            <a:ext cx="8694737"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52" name="Google Shape;152;p36"/>
          <p:cNvSpPr txBox="1">
            <a:spLocks noGrp="1"/>
          </p:cNvSpPr>
          <p:nvPr>
            <p:ph type="body" idx="1"/>
          </p:nvPr>
        </p:nvSpPr>
        <p:spPr>
          <a:xfrm>
            <a:off x="693738" y="1852613"/>
            <a:ext cx="4265612" cy="90805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3" name="Google Shape;153;p36"/>
          <p:cNvSpPr txBox="1">
            <a:spLocks noGrp="1"/>
          </p:cNvSpPr>
          <p:nvPr>
            <p:ph type="body" idx="2"/>
          </p:nvPr>
        </p:nvSpPr>
        <p:spPr>
          <a:xfrm>
            <a:off x="693738" y="2760663"/>
            <a:ext cx="4265612" cy="406241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4" name="Google Shape;154;p36"/>
          <p:cNvSpPr txBox="1">
            <a:spLocks noGrp="1"/>
          </p:cNvSpPr>
          <p:nvPr>
            <p:ph type="body" idx="3"/>
          </p:nvPr>
        </p:nvSpPr>
        <p:spPr>
          <a:xfrm>
            <a:off x="5103813" y="1852613"/>
            <a:ext cx="4284662" cy="90805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55" name="Google Shape;155;p36"/>
          <p:cNvSpPr txBox="1">
            <a:spLocks noGrp="1"/>
          </p:cNvSpPr>
          <p:nvPr>
            <p:ph type="body" idx="4"/>
          </p:nvPr>
        </p:nvSpPr>
        <p:spPr>
          <a:xfrm>
            <a:off x="5103813" y="2760663"/>
            <a:ext cx="4284662" cy="406241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56" name="Google Shape;156;p36"/>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7" name="Google Shape;157;p36"/>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36"/>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59"/>
        <p:cNvGrpSpPr/>
        <p:nvPr/>
      </p:nvGrpSpPr>
      <p:grpSpPr>
        <a:xfrm>
          <a:off x="0" y="0"/>
          <a:ext cx="0" cy="0"/>
          <a:chOff x="0" y="0"/>
          <a:chExt cx="0" cy="0"/>
        </a:xfrm>
      </p:grpSpPr>
      <p:sp>
        <p:nvSpPr>
          <p:cNvPr id="160" name="Google Shape;160;p37"/>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61" name="Google Shape;161;p37"/>
          <p:cNvSpPr txBox="1">
            <a:spLocks noGrp="1"/>
          </p:cNvSpPr>
          <p:nvPr>
            <p:ph type="body" idx="1"/>
          </p:nvPr>
        </p:nvSpPr>
        <p:spPr>
          <a:xfrm>
            <a:off x="693738" y="2012950"/>
            <a:ext cx="4270375" cy="47958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2" name="Google Shape;162;p37"/>
          <p:cNvSpPr txBox="1">
            <a:spLocks noGrp="1"/>
          </p:cNvSpPr>
          <p:nvPr>
            <p:ph type="body" idx="2"/>
          </p:nvPr>
        </p:nvSpPr>
        <p:spPr>
          <a:xfrm>
            <a:off x="5116513" y="2012950"/>
            <a:ext cx="4270375" cy="47958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 name="Google Shape;163;p37"/>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4" name="Google Shape;164;p37"/>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5" name="Google Shape;165;p37"/>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6"/>
        <p:cNvGrpSpPr/>
        <p:nvPr/>
      </p:nvGrpSpPr>
      <p:grpSpPr>
        <a:xfrm>
          <a:off x="0" y="0"/>
          <a:ext cx="0" cy="0"/>
          <a:chOff x="0" y="0"/>
          <a:chExt cx="0" cy="0"/>
        </a:xfrm>
      </p:grpSpPr>
      <p:sp>
        <p:nvSpPr>
          <p:cNvPr id="167" name="Google Shape;167;p38"/>
          <p:cNvSpPr txBox="1">
            <a:spLocks noGrp="1"/>
          </p:cNvSpPr>
          <p:nvPr>
            <p:ph type="title"/>
          </p:nvPr>
        </p:nvSpPr>
        <p:spPr>
          <a:xfrm>
            <a:off x="687388" y="1884363"/>
            <a:ext cx="8694737" cy="31448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68" name="Google Shape;168;p38"/>
          <p:cNvSpPr txBox="1">
            <a:spLocks noGrp="1"/>
          </p:cNvSpPr>
          <p:nvPr>
            <p:ph type="body" idx="1"/>
          </p:nvPr>
        </p:nvSpPr>
        <p:spPr>
          <a:xfrm>
            <a:off x="687388" y="5059363"/>
            <a:ext cx="8694737" cy="16525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69" name="Google Shape;169;p38"/>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 name="Google Shape;170;p38"/>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1" name="Google Shape;171;p38"/>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2"/>
        <p:cNvGrpSpPr/>
        <p:nvPr/>
      </p:nvGrpSpPr>
      <p:grpSpPr>
        <a:xfrm>
          <a:off x="0" y="0"/>
          <a:ext cx="0" cy="0"/>
          <a:chOff x="0" y="0"/>
          <a:chExt cx="0" cy="0"/>
        </a:xfrm>
      </p:grpSpPr>
      <p:sp>
        <p:nvSpPr>
          <p:cNvPr id="173" name="Google Shape;173;p39"/>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74" name="Google Shape;174;p39"/>
          <p:cNvSpPr txBox="1">
            <a:spLocks noGrp="1"/>
          </p:cNvSpPr>
          <p:nvPr>
            <p:ph type="body" idx="1"/>
          </p:nvPr>
        </p:nvSpPr>
        <p:spPr>
          <a:xfrm>
            <a:off x="693737" y="2012950"/>
            <a:ext cx="8693150" cy="4795837"/>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5" name="Google Shape;175;p39"/>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6" name="Google Shape;176;p39"/>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7" name="Google Shape;177;p39"/>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8"/>
        <p:cNvGrpSpPr/>
        <p:nvPr/>
      </p:nvGrpSpPr>
      <p:grpSpPr>
        <a:xfrm>
          <a:off x="0" y="0"/>
          <a:ext cx="0" cy="0"/>
          <a:chOff x="0" y="0"/>
          <a:chExt cx="0" cy="0"/>
        </a:xfrm>
      </p:grpSpPr>
      <p:sp>
        <p:nvSpPr>
          <p:cNvPr id="179" name="Google Shape;179;p40"/>
          <p:cNvSpPr txBox="1">
            <a:spLocks noGrp="1"/>
          </p:cNvSpPr>
          <p:nvPr>
            <p:ph type="ctrTitle"/>
          </p:nvPr>
        </p:nvSpPr>
        <p:spPr>
          <a:xfrm>
            <a:off x="1260475" y="1236663"/>
            <a:ext cx="7559675" cy="2632075"/>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80" name="Google Shape;180;p40"/>
          <p:cNvSpPr txBox="1">
            <a:spLocks noGrp="1"/>
          </p:cNvSpPr>
          <p:nvPr>
            <p:ph type="subTitle" idx="1"/>
          </p:nvPr>
        </p:nvSpPr>
        <p:spPr>
          <a:xfrm>
            <a:off x="1260475" y="3970338"/>
            <a:ext cx="7559675" cy="1825625"/>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1" name="Google Shape;181;p40"/>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 name="Google Shape;182;p40"/>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3" name="Google Shape;183;p40"/>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90"/>
        <p:cNvGrpSpPr/>
        <p:nvPr/>
      </p:nvGrpSpPr>
      <p:grpSpPr>
        <a:xfrm>
          <a:off x="0" y="0"/>
          <a:ext cx="0" cy="0"/>
          <a:chOff x="0" y="0"/>
          <a:chExt cx="0" cy="0"/>
        </a:xfrm>
      </p:grpSpPr>
      <p:sp>
        <p:nvSpPr>
          <p:cNvPr id="191" name="Google Shape;191;p42"/>
          <p:cNvSpPr txBox="1">
            <a:spLocks noGrp="1"/>
          </p:cNvSpPr>
          <p:nvPr>
            <p:ph type="title"/>
          </p:nvPr>
        </p:nvSpPr>
        <p:spPr>
          <a:xfrm rot="5400000">
            <a:off x="5097463" y="2519363"/>
            <a:ext cx="6405563" cy="2173288"/>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92" name="Google Shape;192;p42"/>
          <p:cNvSpPr txBox="1">
            <a:spLocks noGrp="1"/>
          </p:cNvSpPr>
          <p:nvPr>
            <p:ph type="body" idx="1"/>
          </p:nvPr>
        </p:nvSpPr>
        <p:spPr>
          <a:xfrm rot="5400000">
            <a:off x="674688" y="422276"/>
            <a:ext cx="6405563" cy="636746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3" name="Google Shape;193;p42"/>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42"/>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5" name="Google Shape;195;p42"/>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96"/>
        <p:cNvGrpSpPr/>
        <p:nvPr/>
      </p:nvGrpSpPr>
      <p:grpSpPr>
        <a:xfrm>
          <a:off x="0" y="0"/>
          <a:ext cx="0" cy="0"/>
          <a:chOff x="0" y="0"/>
          <a:chExt cx="0" cy="0"/>
        </a:xfrm>
      </p:grpSpPr>
      <p:sp>
        <p:nvSpPr>
          <p:cNvPr id="197" name="Google Shape;197;p43"/>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198" name="Google Shape;198;p43"/>
          <p:cNvSpPr txBox="1">
            <a:spLocks noGrp="1"/>
          </p:cNvSpPr>
          <p:nvPr>
            <p:ph type="body" idx="1"/>
          </p:nvPr>
        </p:nvSpPr>
        <p:spPr>
          <a:xfrm rot="5400000">
            <a:off x="2642393" y="64293"/>
            <a:ext cx="4795837" cy="869315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9" name="Google Shape;199;p43"/>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0" name="Google Shape;200;p43"/>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1" name="Google Shape;201;p43"/>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2"/>
        <p:cNvGrpSpPr/>
        <p:nvPr/>
      </p:nvGrpSpPr>
      <p:grpSpPr>
        <a:xfrm>
          <a:off x="0" y="0"/>
          <a:ext cx="0" cy="0"/>
          <a:chOff x="0" y="0"/>
          <a:chExt cx="0" cy="0"/>
        </a:xfrm>
      </p:grpSpPr>
      <p:sp>
        <p:nvSpPr>
          <p:cNvPr id="203" name="Google Shape;203;p44"/>
          <p:cNvSpPr txBox="1">
            <a:spLocks noGrp="1"/>
          </p:cNvSpPr>
          <p:nvPr>
            <p:ph type="title"/>
          </p:nvPr>
        </p:nvSpPr>
        <p:spPr>
          <a:xfrm>
            <a:off x="693738" y="503238"/>
            <a:ext cx="3251200" cy="17653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04" name="Google Shape;204;p44"/>
          <p:cNvSpPr>
            <a:spLocks noGrp="1"/>
          </p:cNvSpPr>
          <p:nvPr>
            <p:ph type="pic" idx="2"/>
          </p:nvPr>
        </p:nvSpPr>
        <p:spPr>
          <a:xfrm>
            <a:off x="4286250" y="1089025"/>
            <a:ext cx="5102225" cy="5372100"/>
          </a:xfrm>
          <a:prstGeom prst="rect">
            <a:avLst/>
          </a:prstGeom>
          <a:noFill/>
          <a:ln>
            <a:noFill/>
          </a:ln>
        </p:spPr>
      </p:sp>
      <p:sp>
        <p:nvSpPr>
          <p:cNvPr id="205" name="Google Shape;205;p44"/>
          <p:cNvSpPr txBox="1">
            <a:spLocks noGrp="1"/>
          </p:cNvSpPr>
          <p:nvPr>
            <p:ph type="body" idx="1"/>
          </p:nvPr>
        </p:nvSpPr>
        <p:spPr>
          <a:xfrm>
            <a:off x="693738" y="2268538"/>
            <a:ext cx="3251200" cy="42005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06" name="Google Shape;206;p44"/>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7" name="Google Shape;207;p44"/>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8" name="Google Shape;208;p44"/>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09"/>
        <p:cNvGrpSpPr/>
        <p:nvPr/>
      </p:nvGrpSpPr>
      <p:grpSpPr>
        <a:xfrm>
          <a:off x="0" y="0"/>
          <a:ext cx="0" cy="0"/>
          <a:chOff x="0" y="0"/>
          <a:chExt cx="0" cy="0"/>
        </a:xfrm>
      </p:grpSpPr>
      <p:sp>
        <p:nvSpPr>
          <p:cNvPr id="210" name="Google Shape;210;p45"/>
          <p:cNvSpPr txBox="1">
            <a:spLocks noGrp="1"/>
          </p:cNvSpPr>
          <p:nvPr>
            <p:ph type="title"/>
          </p:nvPr>
        </p:nvSpPr>
        <p:spPr>
          <a:xfrm>
            <a:off x="693738" y="503238"/>
            <a:ext cx="3251200" cy="17653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11" name="Google Shape;211;p45"/>
          <p:cNvSpPr txBox="1">
            <a:spLocks noGrp="1"/>
          </p:cNvSpPr>
          <p:nvPr>
            <p:ph type="body" idx="1"/>
          </p:nvPr>
        </p:nvSpPr>
        <p:spPr>
          <a:xfrm>
            <a:off x="4286250" y="1089025"/>
            <a:ext cx="5102225" cy="537210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12" name="Google Shape;212;p45"/>
          <p:cNvSpPr txBox="1">
            <a:spLocks noGrp="1"/>
          </p:cNvSpPr>
          <p:nvPr>
            <p:ph type="body" idx="2"/>
          </p:nvPr>
        </p:nvSpPr>
        <p:spPr>
          <a:xfrm>
            <a:off x="693738" y="2268538"/>
            <a:ext cx="3251200" cy="42005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13" name="Google Shape;213;p45"/>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4" name="Google Shape;214;p45"/>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5" name="Google Shape;215;p45"/>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6"/>
        <p:cNvGrpSpPr/>
        <p:nvPr/>
      </p:nvGrpSpPr>
      <p:grpSpPr>
        <a:xfrm>
          <a:off x="0" y="0"/>
          <a:ext cx="0" cy="0"/>
          <a:chOff x="0" y="0"/>
          <a:chExt cx="0" cy="0"/>
        </a:xfrm>
      </p:grpSpPr>
      <p:sp>
        <p:nvSpPr>
          <p:cNvPr id="217" name="Google Shape;217;p46"/>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8" name="Google Shape;218;p46"/>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6"/>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7"/>
        <p:cNvGrpSpPr/>
        <p:nvPr/>
      </p:nvGrpSpPr>
      <p:grpSpPr>
        <a:xfrm>
          <a:off x="0" y="0"/>
          <a:ext cx="0" cy="0"/>
          <a:chOff x="0" y="0"/>
          <a:chExt cx="0" cy="0"/>
        </a:xfrm>
      </p:grpSpPr>
      <p:sp>
        <p:nvSpPr>
          <p:cNvPr id="38" name="Google Shape;38;p18"/>
          <p:cNvSpPr txBox="1">
            <a:spLocks noGrp="1"/>
          </p:cNvSpPr>
          <p:nvPr>
            <p:ph type="title"/>
          </p:nvPr>
        </p:nvSpPr>
        <p:spPr>
          <a:xfrm rot="5400000">
            <a:off x="4234732" y="3026812"/>
            <a:ext cx="5788752" cy="1079072"/>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8"/>
          <p:cNvSpPr txBox="1">
            <a:spLocks noGrp="1"/>
          </p:cNvSpPr>
          <p:nvPr>
            <p:ph type="body" idx="1"/>
          </p:nvPr>
        </p:nvSpPr>
        <p:spPr>
          <a:xfrm rot="5400000">
            <a:off x="641243" y="702770"/>
            <a:ext cx="5788752" cy="5727155"/>
          </a:xfrm>
          <a:prstGeom prst="rect">
            <a:avLst/>
          </a:prstGeom>
          <a:noFill/>
          <a:ln>
            <a:noFill/>
          </a:ln>
        </p:spPr>
        <p:txBody>
          <a:bodyPr spcFirstLastPara="1" wrap="square" lIns="91425" tIns="45700" rIns="91425" bIns="45700" anchor="t" anchorCtr="0">
            <a:normAutofit/>
          </a:bodyPr>
          <a:lstStyle>
            <a:lvl1pPr marL="457200" lvl="0" indent="-320040" algn="l">
              <a:spcBef>
                <a:spcPts val="1102"/>
              </a:spcBef>
              <a:spcAft>
                <a:spcPts val="0"/>
              </a:spcAft>
              <a:buSzPts val="1440"/>
              <a:buChar char="►"/>
              <a:defRPr/>
            </a:lvl1pPr>
            <a:lvl2pPr marL="914400" lvl="1" indent="-320040" algn="l">
              <a:spcBef>
                <a:spcPts val="1102"/>
              </a:spcBef>
              <a:spcAft>
                <a:spcPts val="0"/>
              </a:spcAft>
              <a:buSzPts val="1440"/>
              <a:buChar char="►"/>
              <a:defRPr/>
            </a:lvl2pPr>
            <a:lvl3pPr marL="1371600" lvl="2" indent="-320039" algn="l">
              <a:spcBef>
                <a:spcPts val="1102"/>
              </a:spcBef>
              <a:spcAft>
                <a:spcPts val="0"/>
              </a:spcAft>
              <a:buSzPts val="1440"/>
              <a:buChar char="►"/>
              <a:defRPr/>
            </a:lvl3pPr>
            <a:lvl4pPr marL="1828800" lvl="3" indent="-320039" algn="l">
              <a:spcBef>
                <a:spcPts val="1102"/>
              </a:spcBef>
              <a:spcAft>
                <a:spcPts val="0"/>
              </a:spcAft>
              <a:buSzPts val="1440"/>
              <a:buChar char="►"/>
              <a:defRPr/>
            </a:lvl4pPr>
            <a:lvl5pPr marL="2286000" lvl="4" indent="-320039" algn="l">
              <a:spcBef>
                <a:spcPts val="1102"/>
              </a:spcBef>
              <a:spcAft>
                <a:spcPts val="0"/>
              </a:spcAft>
              <a:buSzPts val="1440"/>
              <a:buChar char="►"/>
              <a:defRPr/>
            </a:lvl5pPr>
            <a:lvl6pPr marL="2743200" lvl="5" indent="-320039" algn="l">
              <a:spcBef>
                <a:spcPts val="1102"/>
              </a:spcBef>
              <a:spcAft>
                <a:spcPts val="0"/>
              </a:spcAft>
              <a:buSzPts val="1440"/>
              <a:buChar char="►"/>
              <a:defRPr/>
            </a:lvl6pPr>
            <a:lvl7pPr marL="3200400" lvl="6" indent="-320039" algn="l">
              <a:spcBef>
                <a:spcPts val="1102"/>
              </a:spcBef>
              <a:spcAft>
                <a:spcPts val="0"/>
              </a:spcAft>
              <a:buSzPts val="1440"/>
              <a:buChar char="►"/>
              <a:defRPr/>
            </a:lvl7pPr>
            <a:lvl8pPr marL="3657600" lvl="7" indent="-320040" algn="l">
              <a:spcBef>
                <a:spcPts val="1102"/>
              </a:spcBef>
              <a:spcAft>
                <a:spcPts val="0"/>
              </a:spcAft>
              <a:buSzPts val="1440"/>
              <a:buChar char="►"/>
              <a:defRPr/>
            </a:lvl8pPr>
            <a:lvl9pPr marL="4114800" lvl="8" indent="-320040" algn="l">
              <a:spcBef>
                <a:spcPts val="1102"/>
              </a:spcBef>
              <a:spcAft>
                <a:spcPts val="0"/>
              </a:spcAft>
              <a:buSzPts val="1440"/>
              <a:buChar char="►"/>
              <a:defRPr/>
            </a:lvl9pPr>
          </a:lstStyle>
          <a:p>
            <a:endParaRPr/>
          </a:p>
        </p:txBody>
      </p:sp>
      <p:sp>
        <p:nvSpPr>
          <p:cNvPr id="40" name="Google Shape;40;p18"/>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18"/>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8"/>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0"/>
        <p:cNvGrpSpPr/>
        <p:nvPr/>
      </p:nvGrpSpPr>
      <p:grpSpPr>
        <a:xfrm>
          <a:off x="0" y="0"/>
          <a:ext cx="0" cy="0"/>
          <a:chOff x="0" y="0"/>
          <a:chExt cx="0" cy="0"/>
        </a:xfrm>
      </p:grpSpPr>
      <p:sp>
        <p:nvSpPr>
          <p:cNvPr id="221" name="Google Shape;221;p47"/>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22" name="Google Shape;222;p47"/>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3" name="Google Shape;223;p47"/>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4" name="Google Shape;224;p47"/>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25"/>
        <p:cNvGrpSpPr/>
        <p:nvPr/>
      </p:nvGrpSpPr>
      <p:grpSpPr>
        <a:xfrm>
          <a:off x="0" y="0"/>
          <a:ext cx="0" cy="0"/>
          <a:chOff x="0" y="0"/>
          <a:chExt cx="0" cy="0"/>
        </a:xfrm>
      </p:grpSpPr>
      <p:sp>
        <p:nvSpPr>
          <p:cNvPr id="226" name="Google Shape;226;p48"/>
          <p:cNvSpPr txBox="1">
            <a:spLocks noGrp="1"/>
          </p:cNvSpPr>
          <p:nvPr>
            <p:ph type="title"/>
          </p:nvPr>
        </p:nvSpPr>
        <p:spPr>
          <a:xfrm>
            <a:off x="693738" y="403225"/>
            <a:ext cx="8694737"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27" name="Google Shape;227;p48"/>
          <p:cNvSpPr txBox="1">
            <a:spLocks noGrp="1"/>
          </p:cNvSpPr>
          <p:nvPr>
            <p:ph type="body" idx="1"/>
          </p:nvPr>
        </p:nvSpPr>
        <p:spPr>
          <a:xfrm>
            <a:off x="693738" y="1852613"/>
            <a:ext cx="4265612" cy="90805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28" name="Google Shape;228;p48"/>
          <p:cNvSpPr txBox="1">
            <a:spLocks noGrp="1"/>
          </p:cNvSpPr>
          <p:nvPr>
            <p:ph type="body" idx="2"/>
          </p:nvPr>
        </p:nvSpPr>
        <p:spPr>
          <a:xfrm>
            <a:off x="693738" y="2760663"/>
            <a:ext cx="4265612" cy="406241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9" name="Google Shape;229;p48"/>
          <p:cNvSpPr txBox="1">
            <a:spLocks noGrp="1"/>
          </p:cNvSpPr>
          <p:nvPr>
            <p:ph type="body" idx="3"/>
          </p:nvPr>
        </p:nvSpPr>
        <p:spPr>
          <a:xfrm>
            <a:off x="5103813" y="1852613"/>
            <a:ext cx="4284662" cy="90805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30" name="Google Shape;230;p48"/>
          <p:cNvSpPr txBox="1">
            <a:spLocks noGrp="1"/>
          </p:cNvSpPr>
          <p:nvPr>
            <p:ph type="body" idx="4"/>
          </p:nvPr>
        </p:nvSpPr>
        <p:spPr>
          <a:xfrm>
            <a:off x="5103813" y="2760663"/>
            <a:ext cx="4284662" cy="4062412"/>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1" name="Google Shape;231;p48"/>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2" name="Google Shape;232;p48"/>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3" name="Google Shape;233;p48"/>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34"/>
        <p:cNvGrpSpPr/>
        <p:nvPr/>
      </p:nvGrpSpPr>
      <p:grpSpPr>
        <a:xfrm>
          <a:off x="0" y="0"/>
          <a:ext cx="0" cy="0"/>
          <a:chOff x="0" y="0"/>
          <a:chExt cx="0" cy="0"/>
        </a:xfrm>
      </p:grpSpPr>
      <p:sp>
        <p:nvSpPr>
          <p:cNvPr id="235" name="Google Shape;235;p49"/>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36" name="Google Shape;236;p49"/>
          <p:cNvSpPr txBox="1">
            <a:spLocks noGrp="1"/>
          </p:cNvSpPr>
          <p:nvPr>
            <p:ph type="body" idx="1"/>
          </p:nvPr>
        </p:nvSpPr>
        <p:spPr>
          <a:xfrm>
            <a:off x="693738" y="2012950"/>
            <a:ext cx="4270375" cy="47958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7" name="Google Shape;237;p49"/>
          <p:cNvSpPr txBox="1">
            <a:spLocks noGrp="1"/>
          </p:cNvSpPr>
          <p:nvPr>
            <p:ph type="body" idx="2"/>
          </p:nvPr>
        </p:nvSpPr>
        <p:spPr>
          <a:xfrm>
            <a:off x="5116513" y="2012950"/>
            <a:ext cx="4270375" cy="47958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8" name="Google Shape;238;p49"/>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9" name="Google Shape;239;p49"/>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0" name="Google Shape;240;p49"/>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1"/>
        <p:cNvGrpSpPr/>
        <p:nvPr/>
      </p:nvGrpSpPr>
      <p:grpSpPr>
        <a:xfrm>
          <a:off x="0" y="0"/>
          <a:ext cx="0" cy="0"/>
          <a:chOff x="0" y="0"/>
          <a:chExt cx="0" cy="0"/>
        </a:xfrm>
      </p:grpSpPr>
      <p:sp>
        <p:nvSpPr>
          <p:cNvPr id="242" name="Google Shape;242;p50"/>
          <p:cNvSpPr txBox="1">
            <a:spLocks noGrp="1"/>
          </p:cNvSpPr>
          <p:nvPr>
            <p:ph type="title"/>
          </p:nvPr>
        </p:nvSpPr>
        <p:spPr>
          <a:xfrm>
            <a:off x="687388" y="1884363"/>
            <a:ext cx="8694737" cy="31448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43" name="Google Shape;243;p50"/>
          <p:cNvSpPr txBox="1">
            <a:spLocks noGrp="1"/>
          </p:cNvSpPr>
          <p:nvPr>
            <p:ph type="body" idx="1"/>
          </p:nvPr>
        </p:nvSpPr>
        <p:spPr>
          <a:xfrm>
            <a:off x="687388" y="5059363"/>
            <a:ext cx="8694737" cy="16525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44" name="Google Shape;244;p50"/>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5" name="Google Shape;245;p50"/>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6" name="Google Shape;246;p50"/>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7"/>
        <p:cNvGrpSpPr/>
        <p:nvPr/>
      </p:nvGrpSpPr>
      <p:grpSpPr>
        <a:xfrm>
          <a:off x="0" y="0"/>
          <a:ext cx="0" cy="0"/>
          <a:chOff x="0" y="0"/>
          <a:chExt cx="0" cy="0"/>
        </a:xfrm>
      </p:grpSpPr>
      <p:sp>
        <p:nvSpPr>
          <p:cNvPr id="248" name="Google Shape;248;p51"/>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SzPts val="1400"/>
              <a:buNone/>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49" name="Google Shape;249;p51"/>
          <p:cNvSpPr txBox="1">
            <a:spLocks noGrp="1"/>
          </p:cNvSpPr>
          <p:nvPr>
            <p:ph type="body" idx="1"/>
          </p:nvPr>
        </p:nvSpPr>
        <p:spPr>
          <a:xfrm>
            <a:off x="693737" y="2012950"/>
            <a:ext cx="8693150" cy="4795837"/>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0" name="Google Shape;250;p51"/>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1" name="Google Shape;251;p51"/>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2" name="Google Shape;252;p51"/>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53"/>
        <p:cNvGrpSpPr/>
        <p:nvPr/>
      </p:nvGrpSpPr>
      <p:grpSpPr>
        <a:xfrm>
          <a:off x="0" y="0"/>
          <a:ext cx="0" cy="0"/>
          <a:chOff x="0" y="0"/>
          <a:chExt cx="0" cy="0"/>
        </a:xfrm>
      </p:grpSpPr>
      <p:sp>
        <p:nvSpPr>
          <p:cNvPr id="254" name="Google Shape;254;p52"/>
          <p:cNvSpPr txBox="1">
            <a:spLocks noGrp="1"/>
          </p:cNvSpPr>
          <p:nvPr>
            <p:ph type="ctrTitle"/>
          </p:nvPr>
        </p:nvSpPr>
        <p:spPr>
          <a:xfrm>
            <a:off x="1260475" y="1236663"/>
            <a:ext cx="7559675" cy="2632075"/>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SzPts val="1400"/>
              <a:buNone/>
              <a:defRPr sz="60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endParaRPr/>
          </a:p>
        </p:txBody>
      </p:sp>
      <p:sp>
        <p:nvSpPr>
          <p:cNvPr id="255" name="Google Shape;255;p52"/>
          <p:cNvSpPr txBox="1">
            <a:spLocks noGrp="1"/>
          </p:cNvSpPr>
          <p:nvPr>
            <p:ph type="subTitle" idx="1"/>
          </p:nvPr>
        </p:nvSpPr>
        <p:spPr>
          <a:xfrm>
            <a:off x="1260475" y="3970338"/>
            <a:ext cx="7559675" cy="1825625"/>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56" name="Google Shape;256;p52"/>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sz="12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7" name="Google Shape;257;p52"/>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8" name="Google Shape;258;p52"/>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76"/>
        <p:cNvGrpSpPr/>
        <p:nvPr/>
      </p:nvGrpSpPr>
      <p:grpSpPr>
        <a:xfrm>
          <a:off x="0" y="0"/>
          <a:ext cx="0" cy="0"/>
          <a:chOff x="0" y="0"/>
          <a:chExt cx="0" cy="0"/>
        </a:xfrm>
      </p:grpSpPr>
      <p:sp>
        <p:nvSpPr>
          <p:cNvPr id="277" name="Google Shape;277;p54"/>
          <p:cNvSpPr txBox="1">
            <a:spLocks noGrp="1"/>
          </p:cNvSpPr>
          <p:nvPr>
            <p:ph type="ctrTitle"/>
          </p:nvPr>
        </p:nvSpPr>
        <p:spPr>
          <a:xfrm>
            <a:off x="1246403" y="2650553"/>
            <a:ext cx="6423553" cy="1814743"/>
          </a:xfrm>
          <a:prstGeom prst="rect">
            <a:avLst/>
          </a:prstGeom>
          <a:noFill/>
          <a:ln>
            <a:noFill/>
          </a:ln>
        </p:spPr>
        <p:txBody>
          <a:bodyPr spcFirstLastPara="1" wrap="square" lIns="91425" tIns="45700" rIns="91425" bIns="45700" anchor="b" anchorCtr="0">
            <a:noAutofit/>
          </a:bodyPr>
          <a:lstStyle>
            <a:lvl1pPr lvl="0" algn="r">
              <a:spcBef>
                <a:spcPts val="0"/>
              </a:spcBef>
              <a:spcAft>
                <a:spcPts val="0"/>
              </a:spcAft>
              <a:buClr>
                <a:schemeClr val="accent1"/>
              </a:buClr>
              <a:buSzPts val="5952"/>
              <a:buFont typeface="Trebuchet MS"/>
              <a:buNone/>
              <a:defRPr sz="5952">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8" name="Google Shape;278;p54"/>
          <p:cNvSpPr txBox="1">
            <a:spLocks noGrp="1"/>
          </p:cNvSpPr>
          <p:nvPr>
            <p:ph type="subTitle" idx="1"/>
          </p:nvPr>
        </p:nvSpPr>
        <p:spPr>
          <a:xfrm>
            <a:off x="1246403" y="4465295"/>
            <a:ext cx="6423553" cy="1209128"/>
          </a:xfrm>
          <a:prstGeom prst="rect">
            <a:avLst/>
          </a:prstGeom>
          <a:noFill/>
          <a:ln>
            <a:noFill/>
          </a:ln>
        </p:spPr>
        <p:txBody>
          <a:bodyPr spcFirstLastPara="1" wrap="square" lIns="91425" tIns="45700" rIns="91425" bIns="45700" anchor="t" anchorCtr="0">
            <a:normAutofit/>
          </a:bodyPr>
          <a:lstStyle>
            <a:lvl1pPr lvl="0" algn="r">
              <a:spcBef>
                <a:spcPts val="1102"/>
              </a:spcBef>
              <a:spcAft>
                <a:spcPts val="0"/>
              </a:spcAft>
              <a:buSzPts val="1587"/>
              <a:buNone/>
              <a:defRPr>
                <a:solidFill>
                  <a:srgbClr val="7F7F7F"/>
                </a:solidFill>
              </a:defRPr>
            </a:lvl1pPr>
            <a:lvl2pPr lvl="1" algn="ctr">
              <a:spcBef>
                <a:spcPts val="1102"/>
              </a:spcBef>
              <a:spcAft>
                <a:spcPts val="0"/>
              </a:spcAft>
              <a:buSzPts val="1411"/>
              <a:buNone/>
              <a:defRPr>
                <a:solidFill>
                  <a:srgbClr val="888888"/>
                </a:solidFill>
              </a:defRPr>
            </a:lvl2pPr>
            <a:lvl3pPr lvl="2" algn="ctr">
              <a:spcBef>
                <a:spcPts val="1102"/>
              </a:spcBef>
              <a:spcAft>
                <a:spcPts val="0"/>
              </a:spcAft>
              <a:buSzPts val="1234"/>
              <a:buNone/>
              <a:defRPr>
                <a:solidFill>
                  <a:srgbClr val="888888"/>
                </a:solidFill>
              </a:defRPr>
            </a:lvl3pPr>
            <a:lvl4pPr lvl="3" algn="ctr">
              <a:spcBef>
                <a:spcPts val="1102"/>
              </a:spcBef>
              <a:spcAft>
                <a:spcPts val="0"/>
              </a:spcAft>
              <a:buSzPts val="1058"/>
              <a:buNone/>
              <a:defRPr>
                <a:solidFill>
                  <a:srgbClr val="888888"/>
                </a:solidFill>
              </a:defRPr>
            </a:lvl4pPr>
            <a:lvl5pPr lvl="4" algn="ctr">
              <a:spcBef>
                <a:spcPts val="1102"/>
              </a:spcBef>
              <a:spcAft>
                <a:spcPts val="0"/>
              </a:spcAft>
              <a:buSzPts val="1058"/>
              <a:buNone/>
              <a:defRPr>
                <a:solidFill>
                  <a:srgbClr val="888888"/>
                </a:solidFill>
              </a:defRPr>
            </a:lvl5pPr>
            <a:lvl6pPr lvl="5" algn="ctr">
              <a:spcBef>
                <a:spcPts val="1102"/>
              </a:spcBef>
              <a:spcAft>
                <a:spcPts val="0"/>
              </a:spcAft>
              <a:buSzPts val="1058"/>
              <a:buNone/>
              <a:defRPr>
                <a:solidFill>
                  <a:srgbClr val="888888"/>
                </a:solidFill>
              </a:defRPr>
            </a:lvl6pPr>
            <a:lvl7pPr lvl="6" algn="ctr">
              <a:spcBef>
                <a:spcPts val="1102"/>
              </a:spcBef>
              <a:spcAft>
                <a:spcPts val="0"/>
              </a:spcAft>
              <a:buSzPts val="1058"/>
              <a:buNone/>
              <a:defRPr>
                <a:solidFill>
                  <a:srgbClr val="888888"/>
                </a:solidFill>
              </a:defRPr>
            </a:lvl7pPr>
            <a:lvl8pPr lvl="7" algn="ctr">
              <a:spcBef>
                <a:spcPts val="1102"/>
              </a:spcBef>
              <a:spcAft>
                <a:spcPts val="0"/>
              </a:spcAft>
              <a:buSzPts val="1058"/>
              <a:buNone/>
              <a:defRPr>
                <a:solidFill>
                  <a:srgbClr val="888888"/>
                </a:solidFill>
              </a:defRPr>
            </a:lvl8pPr>
            <a:lvl9pPr lvl="8" algn="ctr">
              <a:spcBef>
                <a:spcPts val="1102"/>
              </a:spcBef>
              <a:spcAft>
                <a:spcPts val="0"/>
              </a:spcAft>
              <a:buSzPts val="1058"/>
              <a:buNone/>
              <a:defRPr>
                <a:solidFill>
                  <a:srgbClr val="888888"/>
                </a:solidFill>
              </a:defRPr>
            </a:lvl9pPr>
          </a:lstStyle>
          <a:p>
            <a:endParaRPr/>
          </a:p>
        </p:txBody>
      </p:sp>
      <p:sp>
        <p:nvSpPr>
          <p:cNvPr id="279" name="Google Shape;279;p54"/>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0" name="Google Shape;280;p54"/>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1" name="Google Shape;281;p54"/>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301"/>
        <p:cNvGrpSpPr/>
        <p:nvPr/>
      </p:nvGrpSpPr>
      <p:grpSpPr>
        <a:xfrm>
          <a:off x="0" y="0"/>
          <a:ext cx="0" cy="0"/>
          <a:chOff x="0" y="0"/>
          <a:chExt cx="0" cy="0"/>
        </a:xfrm>
      </p:grpSpPr>
      <p:sp>
        <p:nvSpPr>
          <p:cNvPr id="302" name="Google Shape;302;p56"/>
          <p:cNvSpPr txBox="1">
            <a:spLocks noGrp="1"/>
          </p:cNvSpPr>
          <p:nvPr>
            <p:ph type="title"/>
          </p:nvPr>
        </p:nvSpPr>
        <p:spPr>
          <a:xfrm>
            <a:off x="854257" y="671971"/>
            <a:ext cx="6694159" cy="3331857"/>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850"/>
              <a:buFont typeface="Trebuchet MS"/>
              <a:buNone/>
              <a:defRPr sz="485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3" name="Google Shape;303;p56"/>
          <p:cNvSpPr txBox="1">
            <a:spLocks noGrp="1"/>
          </p:cNvSpPr>
          <p:nvPr>
            <p:ph type="body" idx="1"/>
          </p:nvPr>
        </p:nvSpPr>
        <p:spPr>
          <a:xfrm>
            <a:off x="1213857" y="4003828"/>
            <a:ext cx="5974958" cy="419982"/>
          </a:xfrm>
          <a:prstGeom prst="rect">
            <a:avLst/>
          </a:prstGeom>
          <a:noFill/>
          <a:ln>
            <a:noFill/>
          </a:ln>
        </p:spPr>
        <p:txBody>
          <a:bodyPr spcFirstLastPara="1" wrap="square" lIns="91425" tIns="45700" rIns="91425" bIns="45700" anchor="ctr" anchorCtr="0">
            <a:noAutofit/>
          </a:bodyPr>
          <a:lstStyle>
            <a:lvl1pPr marL="457200" lvl="0" indent="-228600" algn="l">
              <a:spcBef>
                <a:spcPts val="1102"/>
              </a:spcBef>
              <a:spcAft>
                <a:spcPts val="0"/>
              </a:spcAft>
              <a:buSzPts val="1411"/>
              <a:buFont typeface="Trebuchet MS"/>
              <a:buNone/>
              <a:defRPr sz="1764">
                <a:solidFill>
                  <a:srgbClr val="7F7F7F"/>
                </a:solidFill>
              </a:defRPr>
            </a:lvl1pPr>
            <a:lvl2pPr marL="914400" lvl="1" indent="-228600" algn="l">
              <a:spcBef>
                <a:spcPts val="1102"/>
              </a:spcBef>
              <a:spcAft>
                <a:spcPts val="0"/>
              </a:spcAft>
              <a:buSzPts val="1411"/>
              <a:buFont typeface="Trebuchet MS"/>
              <a:buNone/>
              <a:defRPr/>
            </a:lvl2pPr>
            <a:lvl3pPr marL="1371600" lvl="2" indent="-228600" algn="l">
              <a:spcBef>
                <a:spcPts val="1102"/>
              </a:spcBef>
              <a:spcAft>
                <a:spcPts val="0"/>
              </a:spcAft>
              <a:buSzPts val="1234"/>
              <a:buFont typeface="Trebuchet MS"/>
              <a:buNone/>
              <a:defRPr/>
            </a:lvl3pPr>
            <a:lvl4pPr marL="1828800" lvl="3" indent="-228600" algn="l">
              <a:spcBef>
                <a:spcPts val="1102"/>
              </a:spcBef>
              <a:spcAft>
                <a:spcPts val="0"/>
              </a:spcAft>
              <a:buSzPts val="1058"/>
              <a:buFont typeface="Trebuchet MS"/>
              <a:buNone/>
              <a:defRPr/>
            </a:lvl4pPr>
            <a:lvl5pPr marL="2286000" lvl="4" indent="-228600" algn="l">
              <a:spcBef>
                <a:spcPts val="1102"/>
              </a:spcBef>
              <a:spcAft>
                <a:spcPts val="0"/>
              </a:spcAft>
              <a:buSzPts val="1058"/>
              <a:buFont typeface="Trebuchet MS"/>
              <a:buNone/>
              <a:defRPr/>
            </a:lvl5pPr>
            <a:lvl6pPr marL="2743200" lvl="5" indent="-320039" algn="l">
              <a:spcBef>
                <a:spcPts val="1102"/>
              </a:spcBef>
              <a:spcAft>
                <a:spcPts val="0"/>
              </a:spcAft>
              <a:buSzPts val="1440"/>
              <a:buChar char="►"/>
              <a:defRPr/>
            </a:lvl6pPr>
            <a:lvl7pPr marL="3200400" lvl="6" indent="-320039" algn="l">
              <a:spcBef>
                <a:spcPts val="1102"/>
              </a:spcBef>
              <a:spcAft>
                <a:spcPts val="0"/>
              </a:spcAft>
              <a:buSzPts val="1440"/>
              <a:buChar char="►"/>
              <a:defRPr/>
            </a:lvl7pPr>
            <a:lvl8pPr marL="3657600" lvl="7" indent="-320040" algn="l">
              <a:spcBef>
                <a:spcPts val="1102"/>
              </a:spcBef>
              <a:spcAft>
                <a:spcPts val="0"/>
              </a:spcAft>
              <a:buSzPts val="1440"/>
              <a:buChar char="►"/>
              <a:defRPr/>
            </a:lvl8pPr>
            <a:lvl9pPr marL="4114800" lvl="8" indent="-320040" algn="l">
              <a:spcBef>
                <a:spcPts val="1102"/>
              </a:spcBef>
              <a:spcAft>
                <a:spcPts val="0"/>
              </a:spcAft>
              <a:buSzPts val="1440"/>
              <a:buChar char="►"/>
              <a:defRPr/>
            </a:lvl9pPr>
          </a:lstStyle>
          <a:p>
            <a:endParaRPr/>
          </a:p>
        </p:txBody>
      </p:sp>
      <p:sp>
        <p:nvSpPr>
          <p:cNvPr id="304" name="Google Shape;304;p56"/>
          <p:cNvSpPr txBox="1">
            <a:spLocks noGrp="1"/>
          </p:cNvSpPr>
          <p:nvPr>
            <p:ph type="body" idx="2"/>
          </p:nvPr>
        </p:nvSpPr>
        <p:spPr>
          <a:xfrm>
            <a:off x="672040" y="4927788"/>
            <a:ext cx="6997915" cy="1731695"/>
          </a:xfrm>
          <a:prstGeom prst="rect">
            <a:avLst/>
          </a:prstGeom>
          <a:noFill/>
          <a:ln>
            <a:noFill/>
          </a:ln>
        </p:spPr>
        <p:txBody>
          <a:bodyPr spcFirstLastPara="1" wrap="square" lIns="91425" tIns="45700" rIns="91425" bIns="45700" anchor="ctr" anchorCtr="0">
            <a:normAutofit/>
          </a:bodyPr>
          <a:lstStyle>
            <a:lvl1pPr marL="457200" lvl="0" indent="-228600" algn="l">
              <a:spcBef>
                <a:spcPts val="1102"/>
              </a:spcBef>
              <a:spcAft>
                <a:spcPts val="0"/>
              </a:spcAft>
              <a:buSzPts val="1587"/>
              <a:buNone/>
              <a:defRPr sz="1984">
                <a:solidFill>
                  <a:srgbClr val="3F3F3F"/>
                </a:solidFill>
              </a:defRPr>
            </a:lvl1pPr>
            <a:lvl2pPr marL="914400" lvl="1" indent="-228600" algn="l">
              <a:spcBef>
                <a:spcPts val="1102"/>
              </a:spcBef>
              <a:spcAft>
                <a:spcPts val="0"/>
              </a:spcAft>
              <a:buSzPts val="1587"/>
              <a:buNone/>
              <a:defRPr sz="1984">
                <a:solidFill>
                  <a:srgbClr val="888888"/>
                </a:solidFill>
              </a:defRPr>
            </a:lvl2pPr>
            <a:lvl3pPr marL="1371600" lvl="2" indent="-228600" algn="l">
              <a:spcBef>
                <a:spcPts val="1102"/>
              </a:spcBef>
              <a:spcAft>
                <a:spcPts val="0"/>
              </a:spcAft>
              <a:buSzPts val="1411"/>
              <a:buNone/>
              <a:defRPr sz="1764">
                <a:solidFill>
                  <a:srgbClr val="888888"/>
                </a:solidFill>
              </a:defRPr>
            </a:lvl3pPr>
            <a:lvl4pPr marL="1828800" lvl="3" indent="-228600" algn="l">
              <a:spcBef>
                <a:spcPts val="1102"/>
              </a:spcBef>
              <a:spcAft>
                <a:spcPts val="0"/>
              </a:spcAft>
              <a:buSzPts val="1234"/>
              <a:buNone/>
              <a:defRPr sz="1543">
                <a:solidFill>
                  <a:srgbClr val="888888"/>
                </a:solidFill>
              </a:defRPr>
            </a:lvl4pPr>
            <a:lvl5pPr marL="2286000" lvl="4" indent="-228600" algn="l">
              <a:spcBef>
                <a:spcPts val="1102"/>
              </a:spcBef>
              <a:spcAft>
                <a:spcPts val="0"/>
              </a:spcAft>
              <a:buSzPts val="1234"/>
              <a:buNone/>
              <a:defRPr sz="1543">
                <a:solidFill>
                  <a:srgbClr val="888888"/>
                </a:solidFill>
              </a:defRPr>
            </a:lvl5pPr>
            <a:lvl6pPr marL="2743200" lvl="5" indent="-228600" algn="l">
              <a:spcBef>
                <a:spcPts val="1102"/>
              </a:spcBef>
              <a:spcAft>
                <a:spcPts val="0"/>
              </a:spcAft>
              <a:buSzPts val="1234"/>
              <a:buNone/>
              <a:defRPr sz="1543">
                <a:solidFill>
                  <a:srgbClr val="888888"/>
                </a:solidFill>
              </a:defRPr>
            </a:lvl6pPr>
            <a:lvl7pPr marL="3200400" lvl="6" indent="-228600" algn="l">
              <a:spcBef>
                <a:spcPts val="1102"/>
              </a:spcBef>
              <a:spcAft>
                <a:spcPts val="0"/>
              </a:spcAft>
              <a:buSzPts val="1234"/>
              <a:buNone/>
              <a:defRPr sz="1543">
                <a:solidFill>
                  <a:srgbClr val="888888"/>
                </a:solidFill>
              </a:defRPr>
            </a:lvl7pPr>
            <a:lvl8pPr marL="3657600" lvl="7" indent="-228600" algn="l">
              <a:spcBef>
                <a:spcPts val="1102"/>
              </a:spcBef>
              <a:spcAft>
                <a:spcPts val="0"/>
              </a:spcAft>
              <a:buSzPts val="1234"/>
              <a:buNone/>
              <a:defRPr sz="1543">
                <a:solidFill>
                  <a:srgbClr val="888888"/>
                </a:solidFill>
              </a:defRPr>
            </a:lvl8pPr>
            <a:lvl9pPr marL="4114800" lvl="8" indent="-228600" algn="l">
              <a:spcBef>
                <a:spcPts val="1102"/>
              </a:spcBef>
              <a:spcAft>
                <a:spcPts val="0"/>
              </a:spcAft>
              <a:buSzPts val="1234"/>
              <a:buNone/>
              <a:defRPr sz="1543">
                <a:solidFill>
                  <a:srgbClr val="888888"/>
                </a:solidFill>
              </a:defRPr>
            </a:lvl9pPr>
          </a:lstStyle>
          <a:p>
            <a:endParaRPr/>
          </a:p>
        </p:txBody>
      </p:sp>
      <p:sp>
        <p:nvSpPr>
          <p:cNvPr id="305" name="Google Shape;305;p56"/>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6" name="Google Shape;306;p56"/>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7" name="Google Shape;307;p56"/>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327"/>
        <p:cNvGrpSpPr/>
        <p:nvPr/>
      </p:nvGrpSpPr>
      <p:grpSpPr>
        <a:xfrm>
          <a:off x="0" y="0"/>
          <a:ext cx="0" cy="0"/>
          <a:chOff x="0" y="0"/>
          <a:chExt cx="0" cy="0"/>
        </a:xfrm>
      </p:grpSpPr>
      <p:sp>
        <p:nvSpPr>
          <p:cNvPr id="328" name="Google Shape;328;p58"/>
          <p:cNvSpPr txBox="1">
            <a:spLocks noGrp="1"/>
          </p:cNvSpPr>
          <p:nvPr>
            <p:ph type="title"/>
          </p:nvPr>
        </p:nvSpPr>
        <p:spPr>
          <a:xfrm>
            <a:off x="854257" y="671971"/>
            <a:ext cx="6694159" cy="3331857"/>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850"/>
              <a:buFont typeface="Trebuchet MS"/>
              <a:buNone/>
              <a:defRPr sz="485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9" name="Google Shape;329;p58"/>
          <p:cNvSpPr txBox="1">
            <a:spLocks noGrp="1"/>
          </p:cNvSpPr>
          <p:nvPr>
            <p:ph type="body" idx="1"/>
          </p:nvPr>
        </p:nvSpPr>
        <p:spPr>
          <a:xfrm>
            <a:off x="672038" y="4423810"/>
            <a:ext cx="6997916" cy="566863"/>
          </a:xfrm>
          <a:prstGeom prst="rect">
            <a:avLst/>
          </a:prstGeom>
          <a:noFill/>
          <a:ln>
            <a:noFill/>
          </a:ln>
        </p:spPr>
        <p:txBody>
          <a:bodyPr spcFirstLastPara="1" wrap="square" lIns="91425" tIns="45700" rIns="91425" bIns="45700" anchor="b" anchorCtr="0">
            <a:noAutofit/>
          </a:bodyPr>
          <a:lstStyle>
            <a:lvl1pPr marL="457200" lvl="0" indent="-228600" algn="l">
              <a:spcBef>
                <a:spcPts val="1102"/>
              </a:spcBef>
              <a:spcAft>
                <a:spcPts val="0"/>
              </a:spcAft>
              <a:buSzPts val="2117"/>
              <a:buFont typeface="Trebuchet MS"/>
              <a:buNone/>
              <a:defRPr sz="2646">
                <a:solidFill>
                  <a:srgbClr val="3F3F3F"/>
                </a:solidFill>
              </a:defRPr>
            </a:lvl1pPr>
            <a:lvl2pPr marL="914400" lvl="1" indent="-228600" algn="l">
              <a:spcBef>
                <a:spcPts val="1102"/>
              </a:spcBef>
              <a:spcAft>
                <a:spcPts val="0"/>
              </a:spcAft>
              <a:buSzPts val="1411"/>
              <a:buFont typeface="Trebuchet MS"/>
              <a:buNone/>
              <a:defRPr/>
            </a:lvl2pPr>
            <a:lvl3pPr marL="1371600" lvl="2" indent="-228600" algn="l">
              <a:spcBef>
                <a:spcPts val="1102"/>
              </a:spcBef>
              <a:spcAft>
                <a:spcPts val="0"/>
              </a:spcAft>
              <a:buSzPts val="1234"/>
              <a:buFont typeface="Trebuchet MS"/>
              <a:buNone/>
              <a:defRPr/>
            </a:lvl3pPr>
            <a:lvl4pPr marL="1828800" lvl="3" indent="-228600" algn="l">
              <a:spcBef>
                <a:spcPts val="1102"/>
              </a:spcBef>
              <a:spcAft>
                <a:spcPts val="0"/>
              </a:spcAft>
              <a:buSzPts val="1058"/>
              <a:buFont typeface="Trebuchet MS"/>
              <a:buNone/>
              <a:defRPr/>
            </a:lvl4pPr>
            <a:lvl5pPr marL="2286000" lvl="4" indent="-228600" algn="l">
              <a:spcBef>
                <a:spcPts val="1102"/>
              </a:spcBef>
              <a:spcAft>
                <a:spcPts val="0"/>
              </a:spcAft>
              <a:buSzPts val="1058"/>
              <a:buFont typeface="Trebuchet MS"/>
              <a:buNone/>
              <a:defRPr/>
            </a:lvl5pPr>
            <a:lvl6pPr marL="2743200" lvl="5" indent="-320039" algn="l">
              <a:spcBef>
                <a:spcPts val="1102"/>
              </a:spcBef>
              <a:spcAft>
                <a:spcPts val="0"/>
              </a:spcAft>
              <a:buSzPts val="1440"/>
              <a:buChar char="►"/>
              <a:defRPr/>
            </a:lvl6pPr>
            <a:lvl7pPr marL="3200400" lvl="6" indent="-320039" algn="l">
              <a:spcBef>
                <a:spcPts val="1102"/>
              </a:spcBef>
              <a:spcAft>
                <a:spcPts val="0"/>
              </a:spcAft>
              <a:buSzPts val="1440"/>
              <a:buChar char="►"/>
              <a:defRPr/>
            </a:lvl7pPr>
            <a:lvl8pPr marL="3657600" lvl="7" indent="-320040" algn="l">
              <a:spcBef>
                <a:spcPts val="1102"/>
              </a:spcBef>
              <a:spcAft>
                <a:spcPts val="0"/>
              </a:spcAft>
              <a:buSzPts val="1440"/>
              <a:buChar char="►"/>
              <a:defRPr/>
            </a:lvl8pPr>
            <a:lvl9pPr marL="4114800" lvl="8" indent="-320040" algn="l">
              <a:spcBef>
                <a:spcPts val="1102"/>
              </a:spcBef>
              <a:spcAft>
                <a:spcPts val="0"/>
              </a:spcAft>
              <a:buSzPts val="1440"/>
              <a:buChar char="►"/>
              <a:defRPr/>
            </a:lvl9pPr>
          </a:lstStyle>
          <a:p>
            <a:endParaRPr/>
          </a:p>
        </p:txBody>
      </p:sp>
      <p:sp>
        <p:nvSpPr>
          <p:cNvPr id="330" name="Google Shape;330;p58"/>
          <p:cNvSpPr txBox="1">
            <a:spLocks noGrp="1"/>
          </p:cNvSpPr>
          <p:nvPr>
            <p:ph type="body" idx="2"/>
          </p:nvPr>
        </p:nvSpPr>
        <p:spPr>
          <a:xfrm>
            <a:off x="672040" y="4990673"/>
            <a:ext cx="6997915" cy="1668810"/>
          </a:xfrm>
          <a:prstGeom prst="rect">
            <a:avLst/>
          </a:prstGeom>
          <a:noFill/>
          <a:ln>
            <a:noFill/>
          </a:ln>
        </p:spPr>
        <p:txBody>
          <a:bodyPr spcFirstLastPara="1" wrap="square" lIns="91425" tIns="45700" rIns="91425" bIns="45700" anchor="t" anchorCtr="0">
            <a:normAutofit/>
          </a:bodyPr>
          <a:lstStyle>
            <a:lvl1pPr marL="457200" lvl="0" indent="-228600" algn="l">
              <a:spcBef>
                <a:spcPts val="1102"/>
              </a:spcBef>
              <a:spcAft>
                <a:spcPts val="0"/>
              </a:spcAft>
              <a:buSzPts val="1587"/>
              <a:buNone/>
              <a:defRPr sz="1984">
                <a:solidFill>
                  <a:srgbClr val="7F7F7F"/>
                </a:solidFill>
              </a:defRPr>
            </a:lvl1pPr>
            <a:lvl2pPr marL="914400" lvl="1" indent="-228600" algn="l">
              <a:spcBef>
                <a:spcPts val="1102"/>
              </a:spcBef>
              <a:spcAft>
                <a:spcPts val="0"/>
              </a:spcAft>
              <a:buSzPts val="1587"/>
              <a:buNone/>
              <a:defRPr sz="1984">
                <a:solidFill>
                  <a:srgbClr val="888888"/>
                </a:solidFill>
              </a:defRPr>
            </a:lvl2pPr>
            <a:lvl3pPr marL="1371600" lvl="2" indent="-228600" algn="l">
              <a:spcBef>
                <a:spcPts val="1102"/>
              </a:spcBef>
              <a:spcAft>
                <a:spcPts val="0"/>
              </a:spcAft>
              <a:buSzPts val="1411"/>
              <a:buNone/>
              <a:defRPr sz="1764">
                <a:solidFill>
                  <a:srgbClr val="888888"/>
                </a:solidFill>
              </a:defRPr>
            </a:lvl3pPr>
            <a:lvl4pPr marL="1828800" lvl="3" indent="-228600" algn="l">
              <a:spcBef>
                <a:spcPts val="1102"/>
              </a:spcBef>
              <a:spcAft>
                <a:spcPts val="0"/>
              </a:spcAft>
              <a:buSzPts val="1234"/>
              <a:buNone/>
              <a:defRPr sz="1543">
                <a:solidFill>
                  <a:srgbClr val="888888"/>
                </a:solidFill>
              </a:defRPr>
            </a:lvl4pPr>
            <a:lvl5pPr marL="2286000" lvl="4" indent="-228600" algn="l">
              <a:spcBef>
                <a:spcPts val="1102"/>
              </a:spcBef>
              <a:spcAft>
                <a:spcPts val="0"/>
              </a:spcAft>
              <a:buSzPts val="1234"/>
              <a:buNone/>
              <a:defRPr sz="1543">
                <a:solidFill>
                  <a:srgbClr val="888888"/>
                </a:solidFill>
              </a:defRPr>
            </a:lvl5pPr>
            <a:lvl6pPr marL="2743200" lvl="5" indent="-228600" algn="l">
              <a:spcBef>
                <a:spcPts val="1102"/>
              </a:spcBef>
              <a:spcAft>
                <a:spcPts val="0"/>
              </a:spcAft>
              <a:buSzPts val="1234"/>
              <a:buNone/>
              <a:defRPr sz="1543">
                <a:solidFill>
                  <a:srgbClr val="888888"/>
                </a:solidFill>
              </a:defRPr>
            </a:lvl6pPr>
            <a:lvl7pPr marL="3200400" lvl="6" indent="-228600" algn="l">
              <a:spcBef>
                <a:spcPts val="1102"/>
              </a:spcBef>
              <a:spcAft>
                <a:spcPts val="0"/>
              </a:spcAft>
              <a:buSzPts val="1234"/>
              <a:buNone/>
              <a:defRPr sz="1543">
                <a:solidFill>
                  <a:srgbClr val="888888"/>
                </a:solidFill>
              </a:defRPr>
            </a:lvl7pPr>
            <a:lvl8pPr marL="3657600" lvl="7" indent="-228600" algn="l">
              <a:spcBef>
                <a:spcPts val="1102"/>
              </a:spcBef>
              <a:spcAft>
                <a:spcPts val="0"/>
              </a:spcAft>
              <a:buSzPts val="1234"/>
              <a:buNone/>
              <a:defRPr sz="1543">
                <a:solidFill>
                  <a:srgbClr val="888888"/>
                </a:solidFill>
              </a:defRPr>
            </a:lvl8pPr>
            <a:lvl9pPr marL="4114800" lvl="8" indent="-228600" algn="l">
              <a:spcBef>
                <a:spcPts val="1102"/>
              </a:spcBef>
              <a:spcAft>
                <a:spcPts val="0"/>
              </a:spcAft>
              <a:buSzPts val="1234"/>
              <a:buNone/>
              <a:defRPr sz="1543">
                <a:solidFill>
                  <a:srgbClr val="888888"/>
                </a:solidFill>
              </a:defRPr>
            </a:lvl9pPr>
          </a:lstStyle>
          <a:p>
            <a:endParaRPr/>
          </a:p>
        </p:txBody>
      </p:sp>
      <p:sp>
        <p:nvSpPr>
          <p:cNvPr id="331" name="Google Shape;331;p58"/>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2" name="Google Shape;332;p58"/>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3" name="Google Shape;333;p58"/>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43"/>
        <p:cNvGrpSpPr/>
        <p:nvPr/>
      </p:nvGrpSpPr>
      <p:grpSpPr>
        <a:xfrm>
          <a:off x="0" y="0"/>
          <a:ext cx="0" cy="0"/>
          <a:chOff x="0" y="0"/>
          <a:chExt cx="0" cy="0"/>
        </a:xfrm>
      </p:grpSpPr>
      <p:sp>
        <p:nvSpPr>
          <p:cNvPr id="44" name="Google Shape;44;p19"/>
          <p:cNvSpPr txBox="1">
            <a:spLocks noGrp="1"/>
          </p:cNvSpPr>
          <p:nvPr>
            <p:ph type="title"/>
          </p:nvPr>
        </p:nvSpPr>
        <p:spPr>
          <a:xfrm>
            <a:off x="671512" y="671512"/>
            <a:ext cx="6997700" cy="1455737"/>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accen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9"/>
          <p:cNvSpPr txBox="1">
            <a:spLocks noGrp="1"/>
          </p:cNvSpPr>
          <p:nvPr>
            <p:ph type="body" idx="1"/>
          </p:nvPr>
        </p:nvSpPr>
        <p:spPr>
          <a:xfrm rot="5400000">
            <a:off x="2031206" y="1021556"/>
            <a:ext cx="4278312" cy="6997700"/>
          </a:xfrm>
          <a:prstGeom prst="rect">
            <a:avLst/>
          </a:prstGeom>
          <a:noFill/>
          <a:ln>
            <a:noFill/>
          </a:ln>
        </p:spPr>
        <p:txBody>
          <a:bodyPr spcFirstLastPara="1" wrap="square" lIns="91425" tIns="45700" rIns="91425" bIns="45700" anchor="t" anchorCtr="0">
            <a:normAutofit/>
          </a:bodyPr>
          <a:lstStyle>
            <a:lvl1pPr marL="457200" lvl="0" indent="-320040" algn="l">
              <a:spcBef>
                <a:spcPts val="1102"/>
              </a:spcBef>
              <a:spcAft>
                <a:spcPts val="0"/>
              </a:spcAft>
              <a:buSzPts val="1440"/>
              <a:buChar char="►"/>
              <a:defRPr/>
            </a:lvl1pPr>
            <a:lvl2pPr marL="914400" lvl="1" indent="-320040" algn="l">
              <a:spcBef>
                <a:spcPts val="1102"/>
              </a:spcBef>
              <a:spcAft>
                <a:spcPts val="0"/>
              </a:spcAft>
              <a:buSzPts val="1440"/>
              <a:buChar char="►"/>
              <a:defRPr/>
            </a:lvl2pPr>
            <a:lvl3pPr marL="1371600" lvl="2" indent="-320039" algn="l">
              <a:spcBef>
                <a:spcPts val="1102"/>
              </a:spcBef>
              <a:spcAft>
                <a:spcPts val="0"/>
              </a:spcAft>
              <a:buSzPts val="1440"/>
              <a:buChar char="►"/>
              <a:defRPr/>
            </a:lvl3pPr>
            <a:lvl4pPr marL="1828800" lvl="3" indent="-320039" algn="l">
              <a:spcBef>
                <a:spcPts val="1102"/>
              </a:spcBef>
              <a:spcAft>
                <a:spcPts val="0"/>
              </a:spcAft>
              <a:buSzPts val="1440"/>
              <a:buChar char="►"/>
              <a:defRPr/>
            </a:lvl4pPr>
            <a:lvl5pPr marL="2286000" lvl="4" indent="-320039" algn="l">
              <a:spcBef>
                <a:spcPts val="1102"/>
              </a:spcBef>
              <a:spcAft>
                <a:spcPts val="0"/>
              </a:spcAft>
              <a:buSzPts val="1440"/>
              <a:buChar char="►"/>
              <a:defRPr/>
            </a:lvl5pPr>
            <a:lvl6pPr marL="2743200" lvl="5" indent="-320039" algn="l">
              <a:spcBef>
                <a:spcPts val="1102"/>
              </a:spcBef>
              <a:spcAft>
                <a:spcPts val="0"/>
              </a:spcAft>
              <a:buSzPts val="1440"/>
              <a:buChar char="►"/>
              <a:defRPr/>
            </a:lvl6pPr>
            <a:lvl7pPr marL="3200400" lvl="6" indent="-320039" algn="l">
              <a:spcBef>
                <a:spcPts val="1102"/>
              </a:spcBef>
              <a:spcAft>
                <a:spcPts val="0"/>
              </a:spcAft>
              <a:buSzPts val="1440"/>
              <a:buChar char="►"/>
              <a:defRPr/>
            </a:lvl7pPr>
            <a:lvl8pPr marL="3657600" lvl="7" indent="-320040" algn="l">
              <a:spcBef>
                <a:spcPts val="1102"/>
              </a:spcBef>
              <a:spcAft>
                <a:spcPts val="0"/>
              </a:spcAft>
              <a:buSzPts val="1440"/>
              <a:buChar char="►"/>
              <a:defRPr/>
            </a:lvl8pPr>
            <a:lvl9pPr marL="4114800" lvl="8" indent="-320040" algn="l">
              <a:spcBef>
                <a:spcPts val="1102"/>
              </a:spcBef>
              <a:spcAft>
                <a:spcPts val="0"/>
              </a:spcAft>
              <a:buSzPts val="1440"/>
              <a:buChar char="►"/>
              <a:defRPr/>
            </a:lvl9pPr>
          </a:lstStyle>
          <a:p>
            <a:endParaRPr/>
          </a:p>
        </p:txBody>
      </p:sp>
      <p:sp>
        <p:nvSpPr>
          <p:cNvPr id="46" name="Google Shape;46;p19"/>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9"/>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19"/>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49"/>
        <p:cNvGrpSpPr/>
        <p:nvPr/>
      </p:nvGrpSpPr>
      <p:grpSpPr>
        <a:xfrm>
          <a:off x="0" y="0"/>
          <a:ext cx="0" cy="0"/>
          <a:chOff x="0" y="0"/>
          <a:chExt cx="0" cy="0"/>
        </a:xfrm>
      </p:grpSpPr>
      <p:sp>
        <p:nvSpPr>
          <p:cNvPr id="50" name="Google Shape;50;p20"/>
          <p:cNvSpPr txBox="1">
            <a:spLocks noGrp="1"/>
          </p:cNvSpPr>
          <p:nvPr>
            <p:ph type="title"/>
          </p:nvPr>
        </p:nvSpPr>
        <p:spPr>
          <a:xfrm>
            <a:off x="678930" y="671971"/>
            <a:ext cx="6991025" cy="3331857"/>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850"/>
              <a:buFont typeface="Trebuchet MS"/>
              <a:buNone/>
              <a:defRPr sz="485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20"/>
          <p:cNvSpPr txBox="1">
            <a:spLocks noGrp="1"/>
          </p:cNvSpPr>
          <p:nvPr>
            <p:ph type="body" idx="1"/>
          </p:nvPr>
        </p:nvSpPr>
        <p:spPr>
          <a:xfrm>
            <a:off x="672038" y="4423810"/>
            <a:ext cx="6997916" cy="566863"/>
          </a:xfrm>
          <a:prstGeom prst="rect">
            <a:avLst/>
          </a:prstGeom>
          <a:noFill/>
          <a:ln>
            <a:noFill/>
          </a:ln>
        </p:spPr>
        <p:txBody>
          <a:bodyPr spcFirstLastPara="1" wrap="square" lIns="91425" tIns="45700" rIns="91425" bIns="45700" anchor="b" anchorCtr="0">
            <a:noAutofit/>
          </a:bodyPr>
          <a:lstStyle>
            <a:lvl1pPr marL="457200" lvl="0" indent="-228600" algn="l">
              <a:spcBef>
                <a:spcPts val="1102"/>
              </a:spcBef>
              <a:spcAft>
                <a:spcPts val="0"/>
              </a:spcAft>
              <a:buSzPts val="2117"/>
              <a:buFont typeface="Trebuchet MS"/>
              <a:buNone/>
              <a:defRPr sz="2646">
                <a:solidFill>
                  <a:schemeClr val="accent1"/>
                </a:solidFill>
              </a:defRPr>
            </a:lvl1pPr>
            <a:lvl2pPr marL="914400" lvl="1" indent="-228600" algn="l">
              <a:spcBef>
                <a:spcPts val="1102"/>
              </a:spcBef>
              <a:spcAft>
                <a:spcPts val="0"/>
              </a:spcAft>
              <a:buSzPts val="1411"/>
              <a:buFont typeface="Trebuchet MS"/>
              <a:buNone/>
              <a:defRPr/>
            </a:lvl2pPr>
            <a:lvl3pPr marL="1371600" lvl="2" indent="-228600" algn="l">
              <a:spcBef>
                <a:spcPts val="1102"/>
              </a:spcBef>
              <a:spcAft>
                <a:spcPts val="0"/>
              </a:spcAft>
              <a:buSzPts val="1234"/>
              <a:buFont typeface="Trebuchet MS"/>
              <a:buNone/>
              <a:defRPr/>
            </a:lvl3pPr>
            <a:lvl4pPr marL="1828800" lvl="3" indent="-228600" algn="l">
              <a:spcBef>
                <a:spcPts val="1102"/>
              </a:spcBef>
              <a:spcAft>
                <a:spcPts val="0"/>
              </a:spcAft>
              <a:buSzPts val="1058"/>
              <a:buFont typeface="Trebuchet MS"/>
              <a:buNone/>
              <a:defRPr/>
            </a:lvl4pPr>
            <a:lvl5pPr marL="2286000" lvl="4" indent="-228600" algn="l">
              <a:spcBef>
                <a:spcPts val="1102"/>
              </a:spcBef>
              <a:spcAft>
                <a:spcPts val="0"/>
              </a:spcAft>
              <a:buSzPts val="1058"/>
              <a:buFont typeface="Trebuchet MS"/>
              <a:buNone/>
              <a:defRPr/>
            </a:lvl5pPr>
            <a:lvl6pPr marL="2743200" lvl="5" indent="-320039" algn="l">
              <a:spcBef>
                <a:spcPts val="1102"/>
              </a:spcBef>
              <a:spcAft>
                <a:spcPts val="0"/>
              </a:spcAft>
              <a:buSzPts val="1440"/>
              <a:buChar char="►"/>
              <a:defRPr/>
            </a:lvl6pPr>
            <a:lvl7pPr marL="3200400" lvl="6" indent="-320039" algn="l">
              <a:spcBef>
                <a:spcPts val="1102"/>
              </a:spcBef>
              <a:spcAft>
                <a:spcPts val="0"/>
              </a:spcAft>
              <a:buSzPts val="1440"/>
              <a:buChar char="►"/>
              <a:defRPr/>
            </a:lvl7pPr>
            <a:lvl8pPr marL="3657600" lvl="7" indent="-320040" algn="l">
              <a:spcBef>
                <a:spcPts val="1102"/>
              </a:spcBef>
              <a:spcAft>
                <a:spcPts val="0"/>
              </a:spcAft>
              <a:buSzPts val="1440"/>
              <a:buChar char="►"/>
              <a:defRPr/>
            </a:lvl8pPr>
            <a:lvl9pPr marL="4114800" lvl="8" indent="-320040" algn="l">
              <a:spcBef>
                <a:spcPts val="1102"/>
              </a:spcBef>
              <a:spcAft>
                <a:spcPts val="0"/>
              </a:spcAft>
              <a:buSzPts val="1440"/>
              <a:buChar char="►"/>
              <a:defRPr/>
            </a:lvl9pPr>
          </a:lstStyle>
          <a:p>
            <a:endParaRPr/>
          </a:p>
        </p:txBody>
      </p:sp>
      <p:sp>
        <p:nvSpPr>
          <p:cNvPr id="52" name="Google Shape;52;p20"/>
          <p:cNvSpPr txBox="1">
            <a:spLocks noGrp="1"/>
          </p:cNvSpPr>
          <p:nvPr>
            <p:ph type="body" idx="2"/>
          </p:nvPr>
        </p:nvSpPr>
        <p:spPr>
          <a:xfrm>
            <a:off x="672040" y="4990673"/>
            <a:ext cx="6997915" cy="1668810"/>
          </a:xfrm>
          <a:prstGeom prst="rect">
            <a:avLst/>
          </a:prstGeom>
          <a:noFill/>
          <a:ln>
            <a:noFill/>
          </a:ln>
        </p:spPr>
        <p:txBody>
          <a:bodyPr spcFirstLastPara="1" wrap="square" lIns="91425" tIns="45700" rIns="91425" bIns="45700" anchor="t" anchorCtr="0">
            <a:normAutofit/>
          </a:bodyPr>
          <a:lstStyle>
            <a:lvl1pPr marL="457200" lvl="0" indent="-228600" algn="l">
              <a:spcBef>
                <a:spcPts val="1102"/>
              </a:spcBef>
              <a:spcAft>
                <a:spcPts val="0"/>
              </a:spcAft>
              <a:buSzPts val="1587"/>
              <a:buNone/>
              <a:defRPr sz="1984">
                <a:solidFill>
                  <a:srgbClr val="7F7F7F"/>
                </a:solidFill>
              </a:defRPr>
            </a:lvl1pPr>
            <a:lvl2pPr marL="914400" lvl="1" indent="-228600" algn="l">
              <a:spcBef>
                <a:spcPts val="1102"/>
              </a:spcBef>
              <a:spcAft>
                <a:spcPts val="0"/>
              </a:spcAft>
              <a:buSzPts val="1587"/>
              <a:buNone/>
              <a:defRPr sz="1984">
                <a:solidFill>
                  <a:srgbClr val="888888"/>
                </a:solidFill>
              </a:defRPr>
            </a:lvl2pPr>
            <a:lvl3pPr marL="1371600" lvl="2" indent="-228600" algn="l">
              <a:spcBef>
                <a:spcPts val="1102"/>
              </a:spcBef>
              <a:spcAft>
                <a:spcPts val="0"/>
              </a:spcAft>
              <a:buSzPts val="1411"/>
              <a:buNone/>
              <a:defRPr sz="1764">
                <a:solidFill>
                  <a:srgbClr val="888888"/>
                </a:solidFill>
              </a:defRPr>
            </a:lvl3pPr>
            <a:lvl4pPr marL="1828800" lvl="3" indent="-228600" algn="l">
              <a:spcBef>
                <a:spcPts val="1102"/>
              </a:spcBef>
              <a:spcAft>
                <a:spcPts val="0"/>
              </a:spcAft>
              <a:buSzPts val="1234"/>
              <a:buNone/>
              <a:defRPr sz="1543">
                <a:solidFill>
                  <a:srgbClr val="888888"/>
                </a:solidFill>
              </a:defRPr>
            </a:lvl4pPr>
            <a:lvl5pPr marL="2286000" lvl="4" indent="-228600" algn="l">
              <a:spcBef>
                <a:spcPts val="1102"/>
              </a:spcBef>
              <a:spcAft>
                <a:spcPts val="0"/>
              </a:spcAft>
              <a:buSzPts val="1234"/>
              <a:buNone/>
              <a:defRPr sz="1543">
                <a:solidFill>
                  <a:srgbClr val="888888"/>
                </a:solidFill>
              </a:defRPr>
            </a:lvl5pPr>
            <a:lvl6pPr marL="2743200" lvl="5" indent="-228600" algn="l">
              <a:spcBef>
                <a:spcPts val="1102"/>
              </a:spcBef>
              <a:spcAft>
                <a:spcPts val="0"/>
              </a:spcAft>
              <a:buSzPts val="1234"/>
              <a:buNone/>
              <a:defRPr sz="1543">
                <a:solidFill>
                  <a:srgbClr val="888888"/>
                </a:solidFill>
              </a:defRPr>
            </a:lvl6pPr>
            <a:lvl7pPr marL="3200400" lvl="6" indent="-228600" algn="l">
              <a:spcBef>
                <a:spcPts val="1102"/>
              </a:spcBef>
              <a:spcAft>
                <a:spcPts val="0"/>
              </a:spcAft>
              <a:buSzPts val="1234"/>
              <a:buNone/>
              <a:defRPr sz="1543">
                <a:solidFill>
                  <a:srgbClr val="888888"/>
                </a:solidFill>
              </a:defRPr>
            </a:lvl7pPr>
            <a:lvl8pPr marL="3657600" lvl="7" indent="-228600" algn="l">
              <a:spcBef>
                <a:spcPts val="1102"/>
              </a:spcBef>
              <a:spcAft>
                <a:spcPts val="0"/>
              </a:spcAft>
              <a:buSzPts val="1234"/>
              <a:buNone/>
              <a:defRPr sz="1543">
                <a:solidFill>
                  <a:srgbClr val="888888"/>
                </a:solidFill>
              </a:defRPr>
            </a:lvl8pPr>
            <a:lvl9pPr marL="4114800" lvl="8" indent="-228600" algn="l">
              <a:spcBef>
                <a:spcPts val="1102"/>
              </a:spcBef>
              <a:spcAft>
                <a:spcPts val="0"/>
              </a:spcAft>
              <a:buSzPts val="1234"/>
              <a:buNone/>
              <a:defRPr sz="1543">
                <a:solidFill>
                  <a:srgbClr val="888888"/>
                </a:solidFill>
              </a:defRPr>
            </a:lvl9pPr>
          </a:lstStyle>
          <a:p>
            <a:endParaRPr/>
          </a:p>
        </p:txBody>
      </p:sp>
      <p:sp>
        <p:nvSpPr>
          <p:cNvPr id="53" name="Google Shape;53;p20"/>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0"/>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0"/>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56"/>
        <p:cNvGrpSpPr/>
        <p:nvPr/>
      </p:nvGrpSpPr>
      <p:grpSpPr>
        <a:xfrm>
          <a:off x="0" y="0"/>
          <a:ext cx="0" cy="0"/>
          <a:chOff x="0" y="0"/>
          <a:chExt cx="0" cy="0"/>
        </a:xfrm>
      </p:grpSpPr>
      <p:sp>
        <p:nvSpPr>
          <p:cNvPr id="57" name="Google Shape;57;p21"/>
          <p:cNvSpPr txBox="1">
            <a:spLocks noGrp="1"/>
          </p:cNvSpPr>
          <p:nvPr>
            <p:ph type="title"/>
          </p:nvPr>
        </p:nvSpPr>
        <p:spPr>
          <a:xfrm>
            <a:off x="672040" y="2129659"/>
            <a:ext cx="6997915" cy="286101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4850"/>
              <a:buFont typeface="Trebuchet MS"/>
              <a:buNone/>
              <a:defRPr sz="485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1"/>
          <p:cNvSpPr txBox="1">
            <a:spLocks noGrp="1"/>
          </p:cNvSpPr>
          <p:nvPr>
            <p:ph type="body" idx="1"/>
          </p:nvPr>
        </p:nvSpPr>
        <p:spPr>
          <a:xfrm>
            <a:off x="672040" y="4990673"/>
            <a:ext cx="6997915" cy="1668810"/>
          </a:xfrm>
          <a:prstGeom prst="rect">
            <a:avLst/>
          </a:prstGeom>
          <a:noFill/>
          <a:ln>
            <a:noFill/>
          </a:ln>
        </p:spPr>
        <p:txBody>
          <a:bodyPr spcFirstLastPara="1" wrap="square" lIns="91425" tIns="45700" rIns="91425" bIns="45700" anchor="t" anchorCtr="0">
            <a:normAutofit/>
          </a:bodyPr>
          <a:lstStyle>
            <a:lvl1pPr marL="457200" lvl="0" indent="-228600" algn="l">
              <a:spcBef>
                <a:spcPts val="1102"/>
              </a:spcBef>
              <a:spcAft>
                <a:spcPts val="0"/>
              </a:spcAft>
              <a:buSzPts val="1587"/>
              <a:buNone/>
              <a:defRPr sz="1984">
                <a:solidFill>
                  <a:srgbClr val="3F3F3F"/>
                </a:solidFill>
              </a:defRPr>
            </a:lvl1pPr>
            <a:lvl2pPr marL="914400" lvl="1" indent="-228600" algn="l">
              <a:spcBef>
                <a:spcPts val="1102"/>
              </a:spcBef>
              <a:spcAft>
                <a:spcPts val="0"/>
              </a:spcAft>
              <a:buSzPts val="1587"/>
              <a:buNone/>
              <a:defRPr sz="1984">
                <a:solidFill>
                  <a:srgbClr val="888888"/>
                </a:solidFill>
              </a:defRPr>
            </a:lvl2pPr>
            <a:lvl3pPr marL="1371600" lvl="2" indent="-228600" algn="l">
              <a:spcBef>
                <a:spcPts val="1102"/>
              </a:spcBef>
              <a:spcAft>
                <a:spcPts val="0"/>
              </a:spcAft>
              <a:buSzPts val="1411"/>
              <a:buNone/>
              <a:defRPr sz="1764">
                <a:solidFill>
                  <a:srgbClr val="888888"/>
                </a:solidFill>
              </a:defRPr>
            </a:lvl3pPr>
            <a:lvl4pPr marL="1828800" lvl="3" indent="-228600" algn="l">
              <a:spcBef>
                <a:spcPts val="1102"/>
              </a:spcBef>
              <a:spcAft>
                <a:spcPts val="0"/>
              </a:spcAft>
              <a:buSzPts val="1234"/>
              <a:buNone/>
              <a:defRPr sz="1543">
                <a:solidFill>
                  <a:srgbClr val="888888"/>
                </a:solidFill>
              </a:defRPr>
            </a:lvl4pPr>
            <a:lvl5pPr marL="2286000" lvl="4" indent="-228600" algn="l">
              <a:spcBef>
                <a:spcPts val="1102"/>
              </a:spcBef>
              <a:spcAft>
                <a:spcPts val="0"/>
              </a:spcAft>
              <a:buSzPts val="1234"/>
              <a:buNone/>
              <a:defRPr sz="1543">
                <a:solidFill>
                  <a:srgbClr val="888888"/>
                </a:solidFill>
              </a:defRPr>
            </a:lvl5pPr>
            <a:lvl6pPr marL="2743200" lvl="5" indent="-228600" algn="l">
              <a:spcBef>
                <a:spcPts val="1102"/>
              </a:spcBef>
              <a:spcAft>
                <a:spcPts val="0"/>
              </a:spcAft>
              <a:buSzPts val="1234"/>
              <a:buNone/>
              <a:defRPr sz="1543">
                <a:solidFill>
                  <a:srgbClr val="888888"/>
                </a:solidFill>
              </a:defRPr>
            </a:lvl6pPr>
            <a:lvl7pPr marL="3200400" lvl="6" indent="-228600" algn="l">
              <a:spcBef>
                <a:spcPts val="1102"/>
              </a:spcBef>
              <a:spcAft>
                <a:spcPts val="0"/>
              </a:spcAft>
              <a:buSzPts val="1234"/>
              <a:buNone/>
              <a:defRPr sz="1543">
                <a:solidFill>
                  <a:srgbClr val="888888"/>
                </a:solidFill>
              </a:defRPr>
            </a:lvl7pPr>
            <a:lvl8pPr marL="3657600" lvl="7" indent="-228600" algn="l">
              <a:spcBef>
                <a:spcPts val="1102"/>
              </a:spcBef>
              <a:spcAft>
                <a:spcPts val="0"/>
              </a:spcAft>
              <a:buSzPts val="1234"/>
              <a:buNone/>
              <a:defRPr sz="1543">
                <a:solidFill>
                  <a:srgbClr val="888888"/>
                </a:solidFill>
              </a:defRPr>
            </a:lvl8pPr>
            <a:lvl9pPr marL="4114800" lvl="8" indent="-228600" algn="l">
              <a:spcBef>
                <a:spcPts val="1102"/>
              </a:spcBef>
              <a:spcAft>
                <a:spcPts val="0"/>
              </a:spcAft>
              <a:buSzPts val="1234"/>
              <a:buNone/>
              <a:defRPr sz="1543">
                <a:solidFill>
                  <a:srgbClr val="888888"/>
                </a:solidFill>
              </a:defRPr>
            </a:lvl9pPr>
          </a:lstStyle>
          <a:p>
            <a:endParaRPr/>
          </a:p>
        </p:txBody>
      </p:sp>
      <p:sp>
        <p:nvSpPr>
          <p:cNvPr id="59" name="Google Shape;59;p21"/>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1"/>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21"/>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62"/>
        <p:cNvGrpSpPr/>
        <p:nvPr/>
      </p:nvGrpSpPr>
      <p:grpSpPr>
        <a:xfrm>
          <a:off x="0" y="0"/>
          <a:ext cx="0" cy="0"/>
          <a:chOff x="0" y="0"/>
          <a:chExt cx="0" cy="0"/>
        </a:xfrm>
      </p:grpSpPr>
      <p:sp>
        <p:nvSpPr>
          <p:cNvPr id="63" name="Google Shape;63;p22"/>
          <p:cNvSpPr txBox="1">
            <a:spLocks noGrp="1"/>
          </p:cNvSpPr>
          <p:nvPr>
            <p:ph type="title"/>
          </p:nvPr>
        </p:nvSpPr>
        <p:spPr>
          <a:xfrm>
            <a:off x="672042" y="671971"/>
            <a:ext cx="6997914" cy="3751839"/>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accent1"/>
              </a:buClr>
              <a:buSzPts val="4850"/>
              <a:buFont typeface="Trebuchet MS"/>
              <a:buNone/>
              <a:defRPr sz="485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2"/>
          <p:cNvSpPr txBox="1">
            <a:spLocks noGrp="1"/>
          </p:cNvSpPr>
          <p:nvPr>
            <p:ph type="body" idx="1"/>
          </p:nvPr>
        </p:nvSpPr>
        <p:spPr>
          <a:xfrm>
            <a:off x="672042" y="4927788"/>
            <a:ext cx="6997914" cy="1731695"/>
          </a:xfrm>
          <a:prstGeom prst="rect">
            <a:avLst/>
          </a:prstGeom>
          <a:noFill/>
          <a:ln>
            <a:noFill/>
          </a:ln>
        </p:spPr>
        <p:txBody>
          <a:bodyPr spcFirstLastPara="1" wrap="square" lIns="91425" tIns="45700" rIns="91425" bIns="45700" anchor="ctr" anchorCtr="0">
            <a:normAutofit/>
          </a:bodyPr>
          <a:lstStyle>
            <a:lvl1pPr marL="457200" lvl="0" indent="-228600" algn="l">
              <a:spcBef>
                <a:spcPts val="1102"/>
              </a:spcBef>
              <a:spcAft>
                <a:spcPts val="0"/>
              </a:spcAft>
              <a:buSzPts val="1587"/>
              <a:buNone/>
              <a:defRPr sz="1984">
                <a:solidFill>
                  <a:srgbClr val="3F3F3F"/>
                </a:solidFill>
              </a:defRPr>
            </a:lvl1pPr>
            <a:lvl2pPr marL="914400" lvl="1" indent="-228600" algn="l">
              <a:spcBef>
                <a:spcPts val="1102"/>
              </a:spcBef>
              <a:spcAft>
                <a:spcPts val="0"/>
              </a:spcAft>
              <a:buSzPts val="1587"/>
              <a:buNone/>
              <a:defRPr sz="1984">
                <a:solidFill>
                  <a:srgbClr val="888888"/>
                </a:solidFill>
              </a:defRPr>
            </a:lvl2pPr>
            <a:lvl3pPr marL="1371600" lvl="2" indent="-228600" algn="l">
              <a:spcBef>
                <a:spcPts val="1102"/>
              </a:spcBef>
              <a:spcAft>
                <a:spcPts val="0"/>
              </a:spcAft>
              <a:buSzPts val="1411"/>
              <a:buNone/>
              <a:defRPr sz="1764">
                <a:solidFill>
                  <a:srgbClr val="888888"/>
                </a:solidFill>
              </a:defRPr>
            </a:lvl3pPr>
            <a:lvl4pPr marL="1828800" lvl="3" indent="-228600" algn="l">
              <a:spcBef>
                <a:spcPts val="1102"/>
              </a:spcBef>
              <a:spcAft>
                <a:spcPts val="0"/>
              </a:spcAft>
              <a:buSzPts val="1234"/>
              <a:buNone/>
              <a:defRPr sz="1543">
                <a:solidFill>
                  <a:srgbClr val="888888"/>
                </a:solidFill>
              </a:defRPr>
            </a:lvl4pPr>
            <a:lvl5pPr marL="2286000" lvl="4" indent="-228600" algn="l">
              <a:spcBef>
                <a:spcPts val="1102"/>
              </a:spcBef>
              <a:spcAft>
                <a:spcPts val="0"/>
              </a:spcAft>
              <a:buSzPts val="1234"/>
              <a:buNone/>
              <a:defRPr sz="1543">
                <a:solidFill>
                  <a:srgbClr val="888888"/>
                </a:solidFill>
              </a:defRPr>
            </a:lvl5pPr>
            <a:lvl6pPr marL="2743200" lvl="5" indent="-228600" algn="l">
              <a:spcBef>
                <a:spcPts val="1102"/>
              </a:spcBef>
              <a:spcAft>
                <a:spcPts val="0"/>
              </a:spcAft>
              <a:buSzPts val="1234"/>
              <a:buNone/>
              <a:defRPr sz="1543">
                <a:solidFill>
                  <a:srgbClr val="888888"/>
                </a:solidFill>
              </a:defRPr>
            </a:lvl6pPr>
            <a:lvl7pPr marL="3200400" lvl="6" indent="-228600" algn="l">
              <a:spcBef>
                <a:spcPts val="1102"/>
              </a:spcBef>
              <a:spcAft>
                <a:spcPts val="0"/>
              </a:spcAft>
              <a:buSzPts val="1234"/>
              <a:buNone/>
              <a:defRPr sz="1543">
                <a:solidFill>
                  <a:srgbClr val="888888"/>
                </a:solidFill>
              </a:defRPr>
            </a:lvl7pPr>
            <a:lvl8pPr marL="3657600" lvl="7" indent="-228600" algn="l">
              <a:spcBef>
                <a:spcPts val="1102"/>
              </a:spcBef>
              <a:spcAft>
                <a:spcPts val="0"/>
              </a:spcAft>
              <a:buSzPts val="1234"/>
              <a:buNone/>
              <a:defRPr sz="1543">
                <a:solidFill>
                  <a:srgbClr val="888888"/>
                </a:solidFill>
              </a:defRPr>
            </a:lvl8pPr>
            <a:lvl9pPr marL="4114800" lvl="8" indent="-228600" algn="l">
              <a:spcBef>
                <a:spcPts val="1102"/>
              </a:spcBef>
              <a:spcAft>
                <a:spcPts val="0"/>
              </a:spcAft>
              <a:buSzPts val="1234"/>
              <a:buNone/>
              <a:defRPr sz="1543">
                <a:solidFill>
                  <a:srgbClr val="888888"/>
                </a:solidFill>
              </a:defRPr>
            </a:lvl9pPr>
          </a:lstStyle>
          <a:p>
            <a:endParaRPr/>
          </a:p>
        </p:txBody>
      </p:sp>
      <p:sp>
        <p:nvSpPr>
          <p:cNvPr id="65" name="Google Shape;65;p22"/>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2"/>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2"/>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23"/>
          <p:cNvSpPr txBox="1">
            <a:spLocks noGrp="1"/>
          </p:cNvSpPr>
          <p:nvPr>
            <p:ph type="title"/>
          </p:nvPr>
        </p:nvSpPr>
        <p:spPr>
          <a:xfrm>
            <a:off x="672041" y="5291772"/>
            <a:ext cx="6997914" cy="62472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646"/>
              <a:buFont typeface="Trebuchet MS"/>
              <a:buNone/>
              <a:defRPr sz="2646"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3"/>
          <p:cNvSpPr>
            <a:spLocks noGrp="1"/>
          </p:cNvSpPr>
          <p:nvPr>
            <p:ph type="pic" idx="2"/>
          </p:nvPr>
        </p:nvSpPr>
        <p:spPr>
          <a:xfrm>
            <a:off x="672041" y="671971"/>
            <a:ext cx="6997914" cy="4239192"/>
          </a:xfrm>
          <a:prstGeom prst="rect">
            <a:avLst/>
          </a:prstGeom>
          <a:noFill/>
          <a:ln>
            <a:noFill/>
          </a:ln>
        </p:spPr>
      </p:sp>
      <p:sp>
        <p:nvSpPr>
          <p:cNvPr id="71" name="Google Shape;71;p23"/>
          <p:cNvSpPr txBox="1">
            <a:spLocks noGrp="1"/>
          </p:cNvSpPr>
          <p:nvPr>
            <p:ph type="body" idx="1"/>
          </p:nvPr>
        </p:nvSpPr>
        <p:spPr>
          <a:xfrm>
            <a:off x="672041" y="5916496"/>
            <a:ext cx="6997914" cy="742987"/>
          </a:xfrm>
          <a:prstGeom prst="rect">
            <a:avLst/>
          </a:prstGeom>
          <a:noFill/>
          <a:ln>
            <a:noFill/>
          </a:ln>
        </p:spPr>
        <p:txBody>
          <a:bodyPr spcFirstLastPara="1" wrap="square" lIns="91425" tIns="45700" rIns="91425" bIns="45700" anchor="t" anchorCtr="0">
            <a:normAutofit/>
          </a:bodyPr>
          <a:lstStyle>
            <a:lvl1pPr marL="457200" lvl="0" indent="-228600" algn="l">
              <a:spcBef>
                <a:spcPts val="1102"/>
              </a:spcBef>
              <a:spcAft>
                <a:spcPts val="0"/>
              </a:spcAft>
              <a:buSzPts val="1058"/>
              <a:buNone/>
              <a:defRPr sz="1323"/>
            </a:lvl1pPr>
            <a:lvl2pPr marL="914400" lvl="1" indent="-228600" algn="l">
              <a:spcBef>
                <a:spcPts val="1102"/>
              </a:spcBef>
              <a:spcAft>
                <a:spcPts val="0"/>
              </a:spcAft>
              <a:buSzPts val="1058"/>
              <a:buNone/>
              <a:defRPr sz="1323"/>
            </a:lvl2pPr>
            <a:lvl3pPr marL="1371600" lvl="2" indent="-228600" algn="l">
              <a:spcBef>
                <a:spcPts val="1102"/>
              </a:spcBef>
              <a:spcAft>
                <a:spcPts val="0"/>
              </a:spcAft>
              <a:buSzPts val="882"/>
              <a:buNone/>
              <a:defRPr sz="1102"/>
            </a:lvl3pPr>
            <a:lvl4pPr marL="1828800" lvl="3" indent="-228600" algn="l">
              <a:spcBef>
                <a:spcPts val="1102"/>
              </a:spcBef>
              <a:spcAft>
                <a:spcPts val="0"/>
              </a:spcAft>
              <a:buSzPts val="794"/>
              <a:buNone/>
              <a:defRPr sz="992"/>
            </a:lvl4pPr>
            <a:lvl5pPr marL="2286000" lvl="4" indent="-228600" algn="l">
              <a:spcBef>
                <a:spcPts val="1102"/>
              </a:spcBef>
              <a:spcAft>
                <a:spcPts val="0"/>
              </a:spcAft>
              <a:buSzPts val="794"/>
              <a:buNone/>
              <a:defRPr sz="992"/>
            </a:lvl5pPr>
            <a:lvl6pPr marL="2743200" lvl="5" indent="-228600" algn="l">
              <a:spcBef>
                <a:spcPts val="1102"/>
              </a:spcBef>
              <a:spcAft>
                <a:spcPts val="0"/>
              </a:spcAft>
              <a:buSzPts val="794"/>
              <a:buNone/>
              <a:defRPr sz="992"/>
            </a:lvl6pPr>
            <a:lvl7pPr marL="3200400" lvl="6" indent="-228600" algn="l">
              <a:spcBef>
                <a:spcPts val="1102"/>
              </a:spcBef>
              <a:spcAft>
                <a:spcPts val="0"/>
              </a:spcAft>
              <a:buSzPts val="794"/>
              <a:buNone/>
              <a:defRPr sz="992"/>
            </a:lvl7pPr>
            <a:lvl8pPr marL="3657600" lvl="7" indent="-228600" algn="l">
              <a:spcBef>
                <a:spcPts val="1102"/>
              </a:spcBef>
              <a:spcAft>
                <a:spcPts val="0"/>
              </a:spcAft>
              <a:buSzPts val="794"/>
              <a:buNone/>
              <a:defRPr sz="992"/>
            </a:lvl8pPr>
            <a:lvl9pPr marL="4114800" lvl="8" indent="-228600" algn="l">
              <a:spcBef>
                <a:spcPts val="1102"/>
              </a:spcBef>
              <a:spcAft>
                <a:spcPts val="0"/>
              </a:spcAft>
              <a:buSzPts val="794"/>
              <a:buNone/>
              <a:defRPr sz="992"/>
            </a:lvl9pPr>
          </a:lstStyle>
          <a:p>
            <a:endParaRPr/>
          </a:p>
        </p:txBody>
      </p:sp>
      <p:sp>
        <p:nvSpPr>
          <p:cNvPr id="72" name="Google Shape;72;p23"/>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3"/>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3"/>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5"/>
        <p:cNvGrpSpPr/>
        <p:nvPr/>
      </p:nvGrpSpPr>
      <p:grpSpPr>
        <a:xfrm>
          <a:off x="0" y="0"/>
          <a:ext cx="0" cy="0"/>
          <a:chOff x="0" y="0"/>
          <a:chExt cx="0" cy="0"/>
        </a:xfrm>
      </p:grpSpPr>
      <p:sp>
        <p:nvSpPr>
          <p:cNvPr id="76" name="Google Shape;76;p24"/>
          <p:cNvSpPr txBox="1">
            <a:spLocks noGrp="1"/>
          </p:cNvSpPr>
          <p:nvPr>
            <p:ph type="title"/>
          </p:nvPr>
        </p:nvSpPr>
        <p:spPr>
          <a:xfrm>
            <a:off x="672041" y="1651933"/>
            <a:ext cx="3075982" cy="1409272"/>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205"/>
              <a:buFont typeface="Trebuchet MS"/>
              <a:buNone/>
              <a:defRPr sz="2205"/>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4"/>
          <p:cNvSpPr txBox="1">
            <a:spLocks noGrp="1"/>
          </p:cNvSpPr>
          <p:nvPr>
            <p:ph type="body" idx="1"/>
          </p:nvPr>
        </p:nvSpPr>
        <p:spPr>
          <a:xfrm>
            <a:off x="3937083" y="567610"/>
            <a:ext cx="3732871" cy="6091873"/>
          </a:xfrm>
          <a:prstGeom prst="rect">
            <a:avLst/>
          </a:prstGeom>
          <a:noFill/>
          <a:ln>
            <a:noFill/>
          </a:ln>
        </p:spPr>
        <p:txBody>
          <a:bodyPr spcFirstLastPara="1" wrap="square" lIns="91425" tIns="45700" rIns="91425" bIns="45700" anchor="t" anchorCtr="0">
            <a:normAutofit/>
          </a:bodyPr>
          <a:lstStyle>
            <a:lvl1pPr marL="457200" lvl="0" indent="-320040" algn="l">
              <a:spcBef>
                <a:spcPts val="1102"/>
              </a:spcBef>
              <a:spcAft>
                <a:spcPts val="0"/>
              </a:spcAft>
              <a:buSzPts val="1440"/>
              <a:buChar char="►"/>
              <a:defRPr/>
            </a:lvl1pPr>
            <a:lvl2pPr marL="914400" lvl="1" indent="-320040" algn="l">
              <a:spcBef>
                <a:spcPts val="1102"/>
              </a:spcBef>
              <a:spcAft>
                <a:spcPts val="0"/>
              </a:spcAft>
              <a:buSzPts val="1440"/>
              <a:buChar char="►"/>
              <a:defRPr/>
            </a:lvl2pPr>
            <a:lvl3pPr marL="1371600" lvl="2" indent="-320039" algn="l">
              <a:spcBef>
                <a:spcPts val="1102"/>
              </a:spcBef>
              <a:spcAft>
                <a:spcPts val="0"/>
              </a:spcAft>
              <a:buSzPts val="1440"/>
              <a:buChar char="►"/>
              <a:defRPr/>
            </a:lvl3pPr>
            <a:lvl4pPr marL="1828800" lvl="3" indent="-320039" algn="l">
              <a:spcBef>
                <a:spcPts val="1102"/>
              </a:spcBef>
              <a:spcAft>
                <a:spcPts val="0"/>
              </a:spcAft>
              <a:buSzPts val="1440"/>
              <a:buChar char="►"/>
              <a:defRPr/>
            </a:lvl4pPr>
            <a:lvl5pPr marL="2286000" lvl="4" indent="-320039" algn="l">
              <a:spcBef>
                <a:spcPts val="1102"/>
              </a:spcBef>
              <a:spcAft>
                <a:spcPts val="0"/>
              </a:spcAft>
              <a:buSzPts val="1440"/>
              <a:buChar char="►"/>
              <a:defRPr/>
            </a:lvl5pPr>
            <a:lvl6pPr marL="2743200" lvl="5" indent="-320039" algn="l">
              <a:spcBef>
                <a:spcPts val="1102"/>
              </a:spcBef>
              <a:spcAft>
                <a:spcPts val="0"/>
              </a:spcAft>
              <a:buSzPts val="1440"/>
              <a:buChar char="►"/>
              <a:defRPr/>
            </a:lvl6pPr>
            <a:lvl7pPr marL="3200400" lvl="6" indent="-320039" algn="l">
              <a:spcBef>
                <a:spcPts val="1102"/>
              </a:spcBef>
              <a:spcAft>
                <a:spcPts val="0"/>
              </a:spcAft>
              <a:buSzPts val="1440"/>
              <a:buChar char="►"/>
              <a:defRPr/>
            </a:lvl7pPr>
            <a:lvl8pPr marL="3657600" lvl="7" indent="-320040" algn="l">
              <a:spcBef>
                <a:spcPts val="1102"/>
              </a:spcBef>
              <a:spcAft>
                <a:spcPts val="0"/>
              </a:spcAft>
              <a:buSzPts val="1440"/>
              <a:buChar char="►"/>
              <a:defRPr/>
            </a:lvl8pPr>
            <a:lvl9pPr marL="4114800" lvl="8" indent="-320040" algn="l">
              <a:spcBef>
                <a:spcPts val="1102"/>
              </a:spcBef>
              <a:spcAft>
                <a:spcPts val="0"/>
              </a:spcAft>
              <a:buSzPts val="1440"/>
              <a:buChar char="►"/>
              <a:defRPr/>
            </a:lvl9pPr>
          </a:lstStyle>
          <a:p>
            <a:endParaRPr/>
          </a:p>
        </p:txBody>
      </p:sp>
      <p:sp>
        <p:nvSpPr>
          <p:cNvPr id="78" name="Google Shape;78;p24"/>
          <p:cNvSpPr txBox="1">
            <a:spLocks noGrp="1"/>
          </p:cNvSpPr>
          <p:nvPr>
            <p:ph type="body" idx="2"/>
          </p:nvPr>
        </p:nvSpPr>
        <p:spPr>
          <a:xfrm>
            <a:off x="672041" y="3061205"/>
            <a:ext cx="3075982" cy="2848876"/>
          </a:xfrm>
          <a:prstGeom prst="rect">
            <a:avLst/>
          </a:prstGeom>
          <a:noFill/>
          <a:ln>
            <a:noFill/>
          </a:ln>
        </p:spPr>
        <p:txBody>
          <a:bodyPr spcFirstLastPara="1" wrap="square" lIns="91425" tIns="45700" rIns="91425" bIns="45700" anchor="t" anchorCtr="0">
            <a:normAutofit/>
          </a:bodyPr>
          <a:lstStyle>
            <a:lvl1pPr marL="457200" lvl="0" indent="-228600" algn="l">
              <a:spcBef>
                <a:spcPts val="1102"/>
              </a:spcBef>
              <a:spcAft>
                <a:spcPts val="0"/>
              </a:spcAft>
              <a:buSzPts val="1234"/>
              <a:buNone/>
              <a:defRPr sz="1543"/>
            </a:lvl1pPr>
            <a:lvl2pPr marL="914400" lvl="1" indent="-228600" algn="l">
              <a:spcBef>
                <a:spcPts val="1102"/>
              </a:spcBef>
              <a:spcAft>
                <a:spcPts val="0"/>
              </a:spcAft>
              <a:buSzPts val="926"/>
              <a:buNone/>
              <a:defRPr sz="1157"/>
            </a:lvl2pPr>
            <a:lvl3pPr marL="1371600" lvl="2" indent="-228600" algn="l">
              <a:spcBef>
                <a:spcPts val="1102"/>
              </a:spcBef>
              <a:spcAft>
                <a:spcPts val="0"/>
              </a:spcAft>
              <a:buSzPts val="794"/>
              <a:buNone/>
              <a:defRPr sz="992"/>
            </a:lvl3pPr>
            <a:lvl4pPr marL="1828800" lvl="3" indent="-228600" algn="l">
              <a:spcBef>
                <a:spcPts val="1102"/>
              </a:spcBef>
              <a:spcAft>
                <a:spcPts val="0"/>
              </a:spcAft>
              <a:buSzPts val="662"/>
              <a:buNone/>
              <a:defRPr sz="827"/>
            </a:lvl4pPr>
            <a:lvl5pPr marL="2286000" lvl="4" indent="-228600" algn="l">
              <a:spcBef>
                <a:spcPts val="1102"/>
              </a:spcBef>
              <a:spcAft>
                <a:spcPts val="0"/>
              </a:spcAft>
              <a:buSzPts val="662"/>
              <a:buNone/>
              <a:defRPr sz="827"/>
            </a:lvl5pPr>
            <a:lvl6pPr marL="2743200" lvl="5" indent="-228600" algn="l">
              <a:spcBef>
                <a:spcPts val="1102"/>
              </a:spcBef>
              <a:spcAft>
                <a:spcPts val="0"/>
              </a:spcAft>
              <a:buSzPts val="662"/>
              <a:buNone/>
              <a:defRPr sz="827"/>
            </a:lvl6pPr>
            <a:lvl7pPr marL="3200400" lvl="6" indent="-228600" algn="l">
              <a:spcBef>
                <a:spcPts val="1102"/>
              </a:spcBef>
              <a:spcAft>
                <a:spcPts val="0"/>
              </a:spcAft>
              <a:buSzPts val="662"/>
              <a:buNone/>
              <a:defRPr sz="827"/>
            </a:lvl7pPr>
            <a:lvl8pPr marL="3657600" lvl="7" indent="-228600" algn="l">
              <a:spcBef>
                <a:spcPts val="1102"/>
              </a:spcBef>
              <a:spcAft>
                <a:spcPts val="0"/>
              </a:spcAft>
              <a:buSzPts val="662"/>
              <a:buNone/>
              <a:defRPr sz="827"/>
            </a:lvl8pPr>
            <a:lvl9pPr marL="4114800" lvl="8" indent="-228600" algn="l">
              <a:spcBef>
                <a:spcPts val="1102"/>
              </a:spcBef>
              <a:spcAft>
                <a:spcPts val="0"/>
              </a:spcAft>
              <a:buSzPts val="662"/>
              <a:buNone/>
              <a:defRPr sz="827"/>
            </a:lvl9pPr>
          </a:lstStyle>
          <a:p>
            <a:endParaRPr/>
          </a:p>
        </p:txBody>
      </p:sp>
      <p:sp>
        <p:nvSpPr>
          <p:cNvPr id="79" name="Google Shape;79;p24"/>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900">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4"/>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4"/>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37.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
        <p:cNvGrpSpPr/>
        <p:nvPr/>
      </p:nvGrpSpPr>
      <p:grpSpPr>
        <a:xfrm>
          <a:off x="0" y="0"/>
          <a:ext cx="0" cy="0"/>
          <a:chOff x="0" y="0"/>
          <a:chExt cx="0" cy="0"/>
        </a:xfrm>
      </p:grpSpPr>
      <p:grpSp>
        <p:nvGrpSpPr>
          <p:cNvPr id="11" name="Google Shape;11;p15"/>
          <p:cNvGrpSpPr/>
          <p:nvPr/>
        </p:nvGrpSpPr>
        <p:grpSpPr>
          <a:xfrm>
            <a:off x="-9525" y="-9525"/>
            <a:ext cx="10110787" cy="7578725"/>
            <a:chOff x="-8467" y="-8468"/>
            <a:chExt cx="9171317" cy="6874935"/>
          </a:xfrm>
        </p:grpSpPr>
        <p:sp>
          <p:nvSpPr>
            <p:cNvPr id="12" name="Google Shape;12;p15"/>
            <p:cNvSpPr/>
            <p:nvPr/>
          </p:nvSpPr>
          <p:spPr>
            <a:xfrm>
              <a:off x="-8467" y="4013200"/>
              <a:ext cx="457200" cy="2853267"/>
            </a:xfrm>
            <a:custGeom>
              <a:avLst/>
              <a:gdLst/>
              <a:ahLst/>
              <a:cxnLst/>
              <a:rect l="l" t="t" r="r" b="b"/>
              <a:pathLst>
                <a:path w="457200" h="2853267" extrusionOk="0">
                  <a:moveTo>
                    <a:pt x="0" y="0"/>
                  </a:moveTo>
                  <a:lnTo>
                    <a:pt x="457200" y="2853267"/>
                  </a:lnTo>
                  <a:lnTo>
                    <a:pt x="0" y="2844800"/>
                  </a:lnTo>
                  <a:cubicBezTo>
                    <a:pt x="2822" y="1905000"/>
                    <a:pt x="5645" y="965200"/>
                    <a:pt x="0" y="0"/>
                  </a:cubicBezTo>
                  <a:close/>
                </a:path>
              </a:pathLst>
            </a:custGeom>
            <a:solidFill>
              <a:schemeClr val="accent1">
                <a:alpha val="69803"/>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cxnSp>
          <p:nvCxnSpPr>
            <p:cNvPr id="13" name="Google Shape;13;p15"/>
            <p:cNvCxnSpPr/>
            <p:nvPr/>
          </p:nvCxnSpPr>
          <p:spPr>
            <a:xfrm rot="10800000" flipH="1">
              <a:off x="5130830" y="4175605"/>
              <a:ext cx="4022475" cy="2682396"/>
            </a:xfrm>
            <a:prstGeom prst="straightConnector1">
              <a:avLst/>
            </a:prstGeom>
            <a:noFill/>
            <a:ln w="9525" cap="rnd" cmpd="sng">
              <a:solidFill>
                <a:schemeClr val="accent1">
                  <a:alpha val="69803"/>
                </a:schemeClr>
              </a:solidFill>
              <a:prstDash val="solid"/>
              <a:miter lim="800000"/>
              <a:headEnd type="none" w="med" len="med"/>
              <a:tailEnd type="none" w="med" len="med"/>
            </a:ln>
          </p:spPr>
        </p:cxnSp>
        <p:cxnSp>
          <p:nvCxnSpPr>
            <p:cNvPr id="14" name="Google Shape;14;p15"/>
            <p:cNvCxnSpPr/>
            <p:nvPr/>
          </p:nvCxnSpPr>
          <p:spPr>
            <a:xfrm>
              <a:off x="7042707" y="0"/>
              <a:ext cx="1219200" cy="6858000"/>
            </a:xfrm>
            <a:prstGeom prst="straightConnector1">
              <a:avLst/>
            </a:prstGeom>
            <a:noFill/>
            <a:ln w="9525" cap="rnd" cmpd="sng">
              <a:solidFill>
                <a:schemeClr val="accent1">
                  <a:alpha val="69803"/>
                </a:schemeClr>
              </a:solidFill>
              <a:prstDash val="solid"/>
              <a:miter lim="800000"/>
              <a:headEnd type="none" w="med" len="med"/>
              <a:tailEnd type="none" w="med" len="med"/>
            </a:ln>
          </p:spPr>
        </p:cxnSp>
        <p:sp>
          <p:nvSpPr>
            <p:cNvPr id="15" name="Google Shape;15;p15"/>
            <p:cNvSpPr/>
            <p:nvPr/>
          </p:nvSpPr>
          <p:spPr>
            <a:xfrm>
              <a:off x="6891896" y="1"/>
              <a:ext cx="2269442" cy="6866466"/>
            </a:xfrm>
            <a:custGeom>
              <a:avLst/>
              <a:gdLst/>
              <a:ahLst/>
              <a:cxnLst/>
              <a:rect l="l" t="t" r="r" b="b"/>
              <a:pathLst>
                <a:path w="2269442" h="6866466" extrusionOk="0">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86"/>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6" name="Google Shape;16;p15"/>
            <p:cNvSpPr/>
            <p:nvPr/>
          </p:nvSpPr>
          <p:spPr>
            <a:xfrm>
              <a:off x="7205158" y="-8467"/>
              <a:ext cx="1948147" cy="6866467"/>
            </a:xfrm>
            <a:custGeom>
              <a:avLst/>
              <a:gdLst/>
              <a:ahLst/>
              <a:cxnLst/>
              <a:rect l="l" t="t" r="r" b="b"/>
              <a:pathLst>
                <a:path w="1948147" h="6866467" extrusionOk="0">
                  <a:moveTo>
                    <a:pt x="0" y="0"/>
                  </a:moveTo>
                  <a:lnTo>
                    <a:pt x="1202267" y="6866467"/>
                  </a:lnTo>
                  <a:lnTo>
                    <a:pt x="1947333" y="6866467"/>
                  </a:lnTo>
                  <a:cubicBezTo>
                    <a:pt x="1944511" y="4577645"/>
                    <a:pt x="1950155" y="2288822"/>
                    <a:pt x="1947333" y="0"/>
                  </a:cubicBezTo>
                  <a:lnTo>
                    <a:pt x="0" y="0"/>
                  </a:lnTo>
                  <a:close/>
                </a:path>
              </a:pathLst>
            </a:custGeom>
            <a:solidFill>
              <a:schemeClr val="accent1">
                <a:alpha val="19607"/>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7" name="Google Shape;17;p15"/>
            <p:cNvSpPr/>
            <p:nvPr/>
          </p:nvSpPr>
          <p:spPr>
            <a:xfrm>
              <a:off x="6637896" y="3920066"/>
              <a:ext cx="2513565" cy="2937933"/>
            </a:xfrm>
            <a:custGeom>
              <a:avLst/>
              <a:gdLst/>
              <a:ahLst/>
              <a:cxnLst/>
              <a:rect l="l" t="t" r="r" b="b"/>
              <a:pathLst>
                <a:path w="3259667" h="3810000" extrusionOk="0">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8" name="Google Shape;18;p15"/>
            <p:cNvSpPr/>
            <p:nvPr/>
          </p:nvSpPr>
          <p:spPr>
            <a:xfrm>
              <a:off x="7010429" y="-8467"/>
              <a:ext cx="2142876" cy="6866467"/>
            </a:xfrm>
            <a:custGeom>
              <a:avLst/>
              <a:gdLst/>
              <a:ahLst/>
              <a:cxnLst/>
              <a:rect l="l" t="t" r="r" b="b"/>
              <a:pathLst>
                <a:path w="2853267" h="6866467" extrusionOk="0">
                  <a:moveTo>
                    <a:pt x="0" y="0"/>
                  </a:moveTo>
                  <a:lnTo>
                    <a:pt x="2472267" y="6866467"/>
                  </a:lnTo>
                  <a:lnTo>
                    <a:pt x="2853267" y="6858000"/>
                  </a:lnTo>
                  <a:lnTo>
                    <a:pt x="2853267" y="0"/>
                  </a:lnTo>
                  <a:lnTo>
                    <a:pt x="0" y="0"/>
                  </a:lnTo>
                  <a:close/>
                </a:path>
              </a:pathLst>
            </a:custGeom>
            <a:solidFill>
              <a:srgbClr val="17B0E4">
                <a:alpha val="49803"/>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9" name="Google Shape;19;p15"/>
            <p:cNvSpPr/>
            <p:nvPr/>
          </p:nvSpPr>
          <p:spPr>
            <a:xfrm>
              <a:off x="8295776" y="-8467"/>
              <a:ext cx="857530" cy="6866467"/>
            </a:xfrm>
            <a:custGeom>
              <a:avLst/>
              <a:gdLst/>
              <a:ahLst/>
              <a:cxnLst/>
              <a:rect l="l" t="t" r="r" b="b"/>
              <a:pathLst>
                <a:path w="1286933" h="6866467" extrusionOk="0">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3"/>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0" name="Google Shape;20;p15"/>
            <p:cNvSpPr/>
            <p:nvPr/>
          </p:nvSpPr>
          <p:spPr>
            <a:xfrm>
              <a:off x="8094165" y="-8468"/>
              <a:ext cx="1066770" cy="6866467"/>
            </a:xfrm>
            <a:custGeom>
              <a:avLst/>
              <a:gdLst/>
              <a:ahLst/>
              <a:cxnLst/>
              <a:rect l="l" t="t" r="r" b="b"/>
              <a:pathLst>
                <a:path w="1270244" h="6866467" extrusionOk="0">
                  <a:moveTo>
                    <a:pt x="0" y="0"/>
                  </a:moveTo>
                  <a:lnTo>
                    <a:pt x="1117600" y="6866467"/>
                  </a:lnTo>
                  <a:lnTo>
                    <a:pt x="1270000" y="6866467"/>
                  </a:lnTo>
                  <a:cubicBezTo>
                    <a:pt x="1272822" y="4574822"/>
                    <a:pt x="1250245" y="2291645"/>
                    <a:pt x="1253067" y="0"/>
                  </a:cubicBezTo>
                  <a:lnTo>
                    <a:pt x="0" y="0"/>
                  </a:lnTo>
                  <a:close/>
                </a:path>
              </a:pathLst>
            </a:custGeom>
            <a:solidFill>
              <a:srgbClr val="236292">
                <a:alpha val="81568"/>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1" name="Google Shape;21;p15"/>
            <p:cNvSpPr/>
            <p:nvPr/>
          </p:nvSpPr>
          <p:spPr>
            <a:xfrm>
              <a:off x="8068764" y="4893733"/>
              <a:ext cx="1094086" cy="1964267"/>
            </a:xfrm>
            <a:custGeom>
              <a:avLst/>
              <a:gdLst/>
              <a:ahLst/>
              <a:cxnLst/>
              <a:rect l="l" t="t" r="r" b="b"/>
              <a:pathLst>
                <a:path w="1820333" h="3268133" extrusionOk="0">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
        <p:nvSpPr>
          <p:cNvPr id="22" name="Google Shape;22;p15"/>
          <p:cNvSpPr txBox="1">
            <a:spLocks noGrp="1"/>
          </p:cNvSpPr>
          <p:nvPr>
            <p:ph type="title"/>
          </p:nvPr>
        </p:nvSpPr>
        <p:spPr>
          <a:xfrm>
            <a:off x="671512" y="671512"/>
            <a:ext cx="6997700" cy="1455737"/>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chemeClr val="accent1"/>
              </a:buClr>
              <a:buSzPts val="3968"/>
              <a:buFont typeface="Trebuchet MS"/>
              <a:buNone/>
              <a:defRPr sz="3968"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23" name="Google Shape;23;p15"/>
          <p:cNvSpPr txBox="1">
            <a:spLocks noGrp="1"/>
          </p:cNvSpPr>
          <p:nvPr>
            <p:ph type="body" idx="1"/>
          </p:nvPr>
        </p:nvSpPr>
        <p:spPr>
          <a:xfrm>
            <a:off x="671512" y="2381250"/>
            <a:ext cx="6997700" cy="4278312"/>
          </a:xfrm>
          <a:prstGeom prst="rect">
            <a:avLst/>
          </a:prstGeom>
          <a:noFill/>
          <a:ln>
            <a:noFill/>
          </a:ln>
        </p:spPr>
        <p:txBody>
          <a:bodyPr spcFirstLastPara="1" wrap="square" lIns="91425" tIns="45700" rIns="91425" bIns="45700" anchor="t" anchorCtr="0">
            <a:normAutofit/>
          </a:bodyPr>
          <a:lstStyle>
            <a:lvl1pPr marL="457200" marR="0" lvl="0" indent="-329387" algn="l" rtl="0">
              <a:spcBef>
                <a:spcPts val="1102"/>
              </a:spcBef>
              <a:spcAft>
                <a:spcPts val="0"/>
              </a:spcAft>
              <a:buClr>
                <a:schemeClr val="accent1"/>
              </a:buClr>
              <a:buSzPts val="1587"/>
              <a:buFont typeface="Noto Sans Symbols"/>
              <a:buChar char="►"/>
              <a:defRPr sz="1984" b="0" i="0" u="none" strike="noStrike" cap="none">
                <a:solidFill>
                  <a:srgbClr val="3F3F3F"/>
                </a:solidFill>
                <a:latin typeface="Trebuchet MS"/>
                <a:ea typeface="Trebuchet MS"/>
                <a:cs typeface="Trebuchet MS"/>
                <a:sym typeface="Trebuchet MS"/>
              </a:defRPr>
            </a:lvl1pPr>
            <a:lvl2pPr marL="914400" marR="0" lvl="1" indent="-318211" algn="l" rtl="0">
              <a:spcBef>
                <a:spcPts val="1102"/>
              </a:spcBef>
              <a:spcAft>
                <a:spcPts val="0"/>
              </a:spcAft>
              <a:buClr>
                <a:schemeClr val="accent1"/>
              </a:buClr>
              <a:buSzPts val="1411"/>
              <a:buFont typeface="Noto Sans Symbols"/>
              <a:buChar char="►"/>
              <a:defRPr sz="1764" b="0" i="0" u="none" strike="noStrike" cap="none">
                <a:solidFill>
                  <a:srgbClr val="3F3F3F"/>
                </a:solidFill>
                <a:latin typeface="Trebuchet MS"/>
                <a:ea typeface="Trebuchet MS"/>
                <a:cs typeface="Trebuchet MS"/>
                <a:sym typeface="Trebuchet MS"/>
              </a:defRPr>
            </a:lvl2pPr>
            <a:lvl3pPr marL="1371600" marR="0" lvl="2" indent="-306984" algn="l" rtl="0">
              <a:spcBef>
                <a:spcPts val="1102"/>
              </a:spcBef>
              <a:spcAft>
                <a:spcPts val="0"/>
              </a:spcAft>
              <a:buClr>
                <a:schemeClr val="accent1"/>
              </a:buClr>
              <a:buSzPts val="1234"/>
              <a:buFont typeface="Noto Sans Symbols"/>
              <a:buChar char="►"/>
              <a:defRPr sz="1543" b="0" i="0" u="none" strike="noStrike" cap="none">
                <a:solidFill>
                  <a:srgbClr val="3F3F3F"/>
                </a:solidFill>
                <a:latin typeface="Trebuchet MS"/>
                <a:ea typeface="Trebuchet MS"/>
                <a:cs typeface="Trebuchet MS"/>
                <a:sym typeface="Trebuchet MS"/>
              </a:defRPr>
            </a:lvl3pPr>
            <a:lvl4pPr marL="1828800" marR="0" lvl="3"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4pPr>
            <a:lvl5pPr marL="2286000" marR="0" lvl="4"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5pPr>
            <a:lvl6pPr marL="2743200" marR="0" lvl="5"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6pPr>
            <a:lvl7pPr marL="3200400" marR="0" lvl="6"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7pPr>
            <a:lvl8pPr marL="3657600" marR="0" lvl="7"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8pPr>
            <a:lvl9pPr marL="4114800" marR="0" lvl="8"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9pPr>
          </a:lstStyle>
          <a:p>
            <a:endParaRPr/>
          </a:p>
        </p:txBody>
      </p:sp>
      <p:sp>
        <p:nvSpPr>
          <p:cNvPr id="24" name="Google Shape;24;p15"/>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9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15"/>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15"/>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
        <p:cNvGrpSpPr/>
        <p:nvPr/>
      </p:nvGrpSpPr>
      <p:grpSpPr>
        <a:xfrm>
          <a:off x="0" y="0"/>
          <a:ext cx="0" cy="0"/>
          <a:chOff x="0" y="0"/>
          <a:chExt cx="0" cy="0"/>
        </a:xfrm>
      </p:grpSpPr>
      <p:sp>
        <p:nvSpPr>
          <p:cNvPr id="110" name="Google Shape;110;p29"/>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11" name="Google Shape;111;p29"/>
          <p:cNvSpPr txBox="1">
            <a:spLocks noGrp="1"/>
          </p:cNvSpPr>
          <p:nvPr>
            <p:ph type="body" idx="1"/>
          </p:nvPr>
        </p:nvSpPr>
        <p:spPr>
          <a:xfrm>
            <a:off x="693737" y="2012950"/>
            <a:ext cx="8693150" cy="479583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2" name="Google Shape;112;p29"/>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3" name="Google Shape;113;p29"/>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29"/>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
        <p:cNvGrpSpPr/>
        <p:nvPr/>
      </p:nvGrpSpPr>
      <p:grpSpPr>
        <a:xfrm>
          <a:off x="0" y="0"/>
          <a:ext cx="0" cy="0"/>
          <a:chOff x="0" y="0"/>
          <a:chExt cx="0" cy="0"/>
        </a:xfrm>
      </p:grpSpPr>
      <p:sp>
        <p:nvSpPr>
          <p:cNvPr id="185" name="Google Shape;185;p41"/>
          <p:cNvSpPr txBox="1">
            <a:spLocks noGrp="1"/>
          </p:cNvSpPr>
          <p:nvPr>
            <p:ph type="title"/>
          </p:nvPr>
        </p:nvSpPr>
        <p:spPr>
          <a:xfrm>
            <a:off x="693737" y="403225"/>
            <a:ext cx="8693150" cy="1460500"/>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l" rtl="0">
              <a:lnSpc>
                <a:spcPct val="90000"/>
              </a:lnSpc>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86" name="Google Shape;186;p41"/>
          <p:cNvSpPr txBox="1">
            <a:spLocks noGrp="1"/>
          </p:cNvSpPr>
          <p:nvPr>
            <p:ph type="body" idx="1"/>
          </p:nvPr>
        </p:nvSpPr>
        <p:spPr>
          <a:xfrm>
            <a:off x="693737" y="2012950"/>
            <a:ext cx="8693150" cy="4795837"/>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87" name="Google Shape;187;p41"/>
          <p:cNvSpPr txBox="1">
            <a:spLocks noGrp="1"/>
          </p:cNvSpPr>
          <p:nvPr>
            <p:ph type="dt" idx="10"/>
          </p:nvPr>
        </p:nvSpPr>
        <p:spPr>
          <a:xfrm>
            <a:off x="693737" y="7007225"/>
            <a:ext cx="2266950" cy="401637"/>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2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8" name="Google Shape;188;p41"/>
          <p:cNvSpPr txBox="1">
            <a:spLocks noGrp="1"/>
          </p:cNvSpPr>
          <p:nvPr>
            <p:ph type="ftr" idx="11"/>
          </p:nvPr>
        </p:nvSpPr>
        <p:spPr>
          <a:xfrm>
            <a:off x="3338512" y="7007225"/>
            <a:ext cx="3403600" cy="401637"/>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89" name="Google Shape;189;p41"/>
          <p:cNvSpPr txBox="1">
            <a:spLocks noGrp="1"/>
          </p:cNvSpPr>
          <p:nvPr>
            <p:ph type="sldNum" idx="12"/>
          </p:nvPr>
        </p:nvSpPr>
        <p:spPr>
          <a:xfrm>
            <a:off x="7119937" y="7007225"/>
            <a:ext cx="2266950" cy="401637"/>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200"/>
              <a:buFont typeface="Calibri"/>
              <a:buNone/>
              <a:defRPr sz="12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9"/>
        <p:cNvGrpSpPr/>
        <p:nvPr/>
      </p:nvGrpSpPr>
      <p:grpSpPr>
        <a:xfrm>
          <a:off x="0" y="0"/>
          <a:ext cx="0" cy="0"/>
          <a:chOff x="0" y="0"/>
          <a:chExt cx="0" cy="0"/>
        </a:xfrm>
      </p:grpSpPr>
      <p:grpSp>
        <p:nvGrpSpPr>
          <p:cNvPr id="260" name="Google Shape;260;p53"/>
          <p:cNvGrpSpPr/>
          <p:nvPr/>
        </p:nvGrpSpPr>
        <p:grpSpPr>
          <a:xfrm>
            <a:off x="-9525" y="-9525"/>
            <a:ext cx="10110787" cy="7578725"/>
            <a:chOff x="-8466" y="-8468"/>
            <a:chExt cx="9171316" cy="6874935"/>
          </a:xfrm>
        </p:grpSpPr>
        <p:cxnSp>
          <p:nvCxnSpPr>
            <p:cNvPr id="261" name="Google Shape;261;p53"/>
            <p:cNvCxnSpPr/>
            <p:nvPr/>
          </p:nvCxnSpPr>
          <p:spPr>
            <a:xfrm rot="10800000" flipH="1">
              <a:off x="5130830" y="4175605"/>
              <a:ext cx="4022475" cy="2682396"/>
            </a:xfrm>
            <a:prstGeom prst="straightConnector1">
              <a:avLst/>
            </a:prstGeom>
            <a:noFill/>
            <a:ln w="9525" cap="rnd" cmpd="sng">
              <a:solidFill>
                <a:schemeClr val="accent1">
                  <a:alpha val="69803"/>
                </a:schemeClr>
              </a:solidFill>
              <a:prstDash val="solid"/>
              <a:miter lim="800000"/>
              <a:headEnd type="none" w="med" len="med"/>
              <a:tailEnd type="none" w="med" len="med"/>
            </a:ln>
          </p:spPr>
        </p:cxnSp>
        <p:cxnSp>
          <p:nvCxnSpPr>
            <p:cNvPr id="262" name="Google Shape;262;p53"/>
            <p:cNvCxnSpPr/>
            <p:nvPr/>
          </p:nvCxnSpPr>
          <p:spPr>
            <a:xfrm>
              <a:off x="7042707" y="0"/>
              <a:ext cx="1219200" cy="6858000"/>
            </a:xfrm>
            <a:prstGeom prst="straightConnector1">
              <a:avLst/>
            </a:prstGeom>
            <a:noFill/>
            <a:ln w="9525" cap="rnd" cmpd="sng">
              <a:solidFill>
                <a:schemeClr val="accent1">
                  <a:alpha val="69803"/>
                </a:schemeClr>
              </a:solidFill>
              <a:prstDash val="solid"/>
              <a:miter lim="800000"/>
              <a:headEnd type="none" w="med" len="med"/>
              <a:tailEnd type="none" w="med" len="med"/>
            </a:ln>
          </p:spPr>
        </p:cxnSp>
        <p:sp>
          <p:nvSpPr>
            <p:cNvPr id="263" name="Google Shape;263;p53"/>
            <p:cNvSpPr/>
            <p:nvPr/>
          </p:nvSpPr>
          <p:spPr>
            <a:xfrm>
              <a:off x="6891896" y="1"/>
              <a:ext cx="2269442" cy="6866466"/>
            </a:xfrm>
            <a:custGeom>
              <a:avLst/>
              <a:gdLst/>
              <a:ahLst/>
              <a:cxnLst/>
              <a:rect l="l" t="t" r="r" b="b"/>
              <a:pathLst>
                <a:path w="2269442" h="6866466" extrusionOk="0">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86"/>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64" name="Google Shape;264;p53"/>
            <p:cNvSpPr/>
            <p:nvPr/>
          </p:nvSpPr>
          <p:spPr>
            <a:xfrm>
              <a:off x="7205158" y="-8467"/>
              <a:ext cx="1948147" cy="6866467"/>
            </a:xfrm>
            <a:custGeom>
              <a:avLst/>
              <a:gdLst/>
              <a:ahLst/>
              <a:cxnLst/>
              <a:rect l="l" t="t" r="r" b="b"/>
              <a:pathLst>
                <a:path w="1948147" h="6866467" extrusionOk="0">
                  <a:moveTo>
                    <a:pt x="0" y="0"/>
                  </a:moveTo>
                  <a:lnTo>
                    <a:pt x="1202267" y="6866467"/>
                  </a:lnTo>
                  <a:lnTo>
                    <a:pt x="1947333" y="6866467"/>
                  </a:lnTo>
                  <a:cubicBezTo>
                    <a:pt x="1944511" y="4577645"/>
                    <a:pt x="1950155" y="2288822"/>
                    <a:pt x="1947333" y="0"/>
                  </a:cubicBezTo>
                  <a:lnTo>
                    <a:pt x="0" y="0"/>
                  </a:lnTo>
                  <a:close/>
                </a:path>
              </a:pathLst>
            </a:custGeom>
            <a:solidFill>
              <a:schemeClr val="accent1">
                <a:alpha val="19607"/>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65" name="Google Shape;265;p53"/>
            <p:cNvSpPr/>
            <p:nvPr/>
          </p:nvSpPr>
          <p:spPr>
            <a:xfrm>
              <a:off x="6637896" y="3920066"/>
              <a:ext cx="2513565" cy="2937933"/>
            </a:xfrm>
            <a:custGeom>
              <a:avLst/>
              <a:gdLst/>
              <a:ahLst/>
              <a:cxnLst/>
              <a:rect l="l" t="t" r="r" b="b"/>
              <a:pathLst>
                <a:path w="3259667" h="3810000" extrusionOk="0">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66" name="Google Shape;266;p53"/>
            <p:cNvSpPr/>
            <p:nvPr/>
          </p:nvSpPr>
          <p:spPr>
            <a:xfrm>
              <a:off x="7010429" y="-8467"/>
              <a:ext cx="2142876" cy="6866467"/>
            </a:xfrm>
            <a:custGeom>
              <a:avLst/>
              <a:gdLst/>
              <a:ahLst/>
              <a:cxnLst/>
              <a:rect l="l" t="t" r="r" b="b"/>
              <a:pathLst>
                <a:path w="2853267" h="6866467" extrusionOk="0">
                  <a:moveTo>
                    <a:pt x="0" y="0"/>
                  </a:moveTo>
                  <a:lnTo>
                    <a:pt x="2472267" y="6866467"/>
                  </a:lnTo>
                  <a:lnTo>
                    <a:pt x="2853267" y="6858000"/>
                  </a:lnTo>
                  <a:lnTo>
                    <a:pt x="2853267" y="0"/>
                  </a:lnTo>
                  <a:lnTo>
                    <a:pt x="0" y="0"/>
                  </a:lnTo>
                  <a:close/>
                </a:path>
              </a:pathLst>
            </a:custGeom>
            <a:solidFill>
              <a:srgbClr val="17B0E4">
                <a:alpha val="49803"/>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67" name="Google Shape;267;p53"/>
            <p:cNvSpPr/>
            <p:nvPr/>
          </p:nvSpPr>
          <p:spPr>
            <a:xfrm>
              <a:off x="8295776" y="-8467"/>
              <a:ext cx="857530" cy="6866467"/>
            </a:xfrm>
            <a:custGeom>
              <a:avLst/>
              <a:gdLst/>
              <a:ahLst/>
              <a:cxnLst/>
              <a:rect l="l" t="t" r="r" b="b"/>
              <a:pathLst>
                <a:path w="1286933" h="6866467" extrusionOk="0">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3"/>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68" name="Google Shape;268;p53"/>
            <p:cNvSpPr/>
            <p:nvPr/>
          </p:nvSpPr>
          <p:spPr>
            <a:xfrm>
              <a:off x="8094165" y="-8468"/>
              <a:ext cx="1066770" cy="6866467"/>
            </a:xfrm>
            <a:custGeom>
              <a:avLst/>
              <a:gdLst/>
              <a:ahLst/>
              <a:cxnLst/>
              <a:rect l="l" t="t" r="r" b="b"/>
              <a:pathLst>
                <a:path w="1270244" h="6866467" extrusionOk="0">
                  <a:moveTo>
                    <a:pt x="0" y="0"/>
                  </a:moveTo>
                  <a:lnTo>
                    <a:pt x="1117600" y="6866467"/>
                  </a:lnTo>
                  <a:lnTo>
                    <a:pt x="1270000" y="6866467"/>
                  </a:lnTo>
                  <a:cubicBezTo>
                    <a:pt x="1272822" y="4574822"/>
                    <a:pt x="1250245" y="2291645"/>
                    <a:pt x="1253067" y="0"/>
                  </a:cubicBezTo>
                  <a:lnTo>
                    <a:pt x="0" y="0"/>
                  </a:lnTo>
                  <a:close/>
                </a:path>
              </a:pathLst>
            </a:custGeom>
            <a:solidFill>
              <a:srgbClr val="236292">
                <a:alpha val="81568"/>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69" name="Google Shape;269;p53"/>
            <p:cNvSpPr/>
            <p:nvPr/>
          </p:nvSpPr>
          <p:spPr>
            <a:xfrm>
              <a:off x="8068764" y="4893733"/>
              <a:ext cx="1094086" cy="1964267"/>
            </a:xfrm>
            <a:custGeom>
              <a:avLst/>
              <a:gdLst/>
              <a:ahLst/>
              <a:cxnLst/>
              <a:rect l="l" t="t" r="r" b="b"/>
              <a:pathLst>
                <a:path w="1820333" h="3268133" extrusionOk="0">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70" name="Google Shape;270;p53"/>
            <p:cNvSpPr/>
            <p:nvPr/>
          </p:nvSpPr>
          <p:spPr>
            <a:xfrm>
              <a:off x="-8466" y="-8468"/>
              <a:ext cx="863600" cy="5698067"/>
            </a:xfrm>
            <a:custGeom>
              <a:avLst/>
              <a:gdLst/>
              <a:ahLst/>
              <a:cxnLst/>
              <a:rect l="l" t="t" r="r" b="b"/>
              <a:pathLst>
                <a:path w="863600" h="5698067" extrusionOk="0">
                  <a:moveTo>
                    <a:pt x="0" y="8467"/>
                  </a:moveTo>
                  <a:lnTo>
                    <a:pt x="863600" y="0"/>
                  </a:lnTo>
                  <a:lnTo>
                    <a:pt x="863600" y="16934"/>
                  </a:lnTo>
                  <a:lnTo>
                    <a:pt x="0" y="5698067"/>
                  </a:lnTo>
                  <a:lnTo>
                    <a:pt x="0" y="8467"/>
                  </a:lnTo>
                  <a:close/>
                </a:path>
              </a:pathLst>
            </a:custGeom>
            <a:solidFill>
              <a:schemeClr val="accent1">
                <a:alpha val="84705"/>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
        <p:nvSpPr>
          <p:cNvPr id="271" name="Google Shape;271;p53"/>
          <p:cNvSpPr txBox="1">
            <a:spLocks noGrp="1"/>
          </p:cNvSpPr>
          <p:nvPr>
            <p:ph type="title"/>
          </p:nvPr>
        </p:nvSpPr>
        <p:spPr>
          <a:xfrm>
            <a:off x="671512" y="671512"/>
            <a:ext cx="6997700" cy="1455737"/>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chemeClr val="accent1"/>
              </a:buClr>
              <a:buSzPts val="3968"/>
              <a:buFont typeface="Trebuchet MS"/>
              <a:buNone/>
              <a:defRPr sz="3968"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272" name="Google Shape;272;p53"/>
          <p:cNvSpPr txBox="1">
            <a:spLocks noGrp="1"/>
          </p:cNvSpPr>
          <p:nvPr>
            <p:ph type="body" idx="1"/>
          </p:nvPr>
        </p:nvSpPr>
        <p:spPr>
          <a:xfrm>
            <a:off x="671512" y="2381250"/>
            <a:ext cx="6997700" cy="4278312"/>
          </a:xfrm>
          <a:prstGeom prst="rect">
            <a:avLst/>
          </a:prstGeom>
          <a:noFill/>
          <a:ln>
            <a:noFill/>
          </a:ln>
        </p:spPr>
        <p:txBody>
          <a:bodyPr spcFirstLastPara="1" wrap="square" lIns="91425" tIns="45700" rIns="91425" bIns="45700" anchor="t" anchorCtr="0">
            <a:normAutofit/>
          </a:bodyPr>
          <a:lstStyle>
            <a:lvl1pPr marL="457200" marR="0" lvl="0" indent="-329387" algn="l" rtl="0">
              <a:spcBef>
                <a:spcPts val="1102"/>
              </a:spcBef>
              <a:spcAft>
                <a:spcPts val="0"/>
              </a:spcAft>
              <a:buClr>
                <a:schemeClr val="accent1"/>
              </a:buClr>
              <a:buSzPts val="1587"/>
              <a:buFont typeface="Noto Sans Symbols"/>
              <a:buChar char="►"/>
              <a:defRPr sz="1984" b="0" i="0" u="none" strike="noStrike" cap="none">
                <a:solidFill>
                  <a:srgbClr val="3F3F3F"/>
                </a:solidFill>
                <a:latin typeface="Trebuchet MS"/>
                <a:ea typeface="Trebuchet MS"/>
                <a:cs typeface="Trebuchet MS"/>
                <a:sym typeface="Trebuchet MS"/>
              </a:defRPr>
            </a:lvl1pPr>
            <a:lvl2pPr marL="914400" marR="0" lvl="1" indent="-318211" algn="l" rtl="0">
              <a:spcBef>
                <a:spcPts val="1102"/>
              </a:spcBef>
              <a:spcAft>
                <a:spcPts val="0"/>
              </a:spcAft>
              <a:buClr>
                <a:schemeClr val="accent1"/>
              </a:buClr>
              <a:buSzPts val="1411"/>
              <a:buFont typeface="Noto Sans Symbols"/>
              <a:buChar char="►"/>
              <a:defRPr sz="1764" b="0" i="0" u="none" strike="noStrike" cap="none">
                <a:solidFill>
                  <a:srgbClr val="3F3F3F"/>
                </a:solidFill>
                <a:latin typeface="Trebuchet MS"/>
                <a:ea typeface="Trebuchet MS"/>
                <a:cs typeface="Trebuchet MS"/>
                <a:sym typeface="Trebuchet MS"/>
              </a:defRPr>
            </a:lvl2pPr>
            <a:lvl3pPr marL="1371600" marR="0" lvl="2" indent="-306984" algn="l" rtl="0">
              <a:spcBef>
                <a:spcPts val="1102"/>
              </a:spcBef>
              <a:spcAft>
                <a:spcPts val="0"/>
              </a:spcAft>
              <a:buClr>
                <a:schemeClr val="accent1"/>
              </a:buClr>
              <a:buSzPts val="1234"/>
              <a:buFont typeface="Noto Sans Symbols"/>
              <a:buChar char="►"/>
              <a:defRPr sz="1543" b="0" i="0" u="none" strike="noStrike" cap="none">
                <a:solidFill>
                  <a:srgbClr val="3F3F3F"/>
                </a:solidFill>
                <a:latin typeface="Trebuchet MS"/>
                <a:ea typeface="Trebuchet MS"/>
                <a:cs typeface="Trebuchet MS"/>
                <a:sym typeface="Trebuchet MS"/>
              </a:defRPr>
            </a:lvl3pPr>
            <a:lvl4pPr marL="1828800" marR="0" lvl="3"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4pPr>
            <a:lvl5pPr marL="2286000" marR="0" lvl="4"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5pPr>
            <a:lvl6pPr marL="2743200" marR="0" lvl="5"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6pPr>
            <a:lvl7pPr marL="3200400" marR="0" lvl="6"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7pPr>
            <a:lvl8pPr marL="3657600" marR="0" lvl="7"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8pPr>
            <a:lvl9pPr marL="4114800" marR="0" lvl="8"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9pPr>
          </a:lstStyle>
          <a:p>
            <a:endParaRPr/>
          </a:p>
        </p:txBody>
      </p:sp>
      <p:sp>
        <p:nvSpPr>
          <p:cNvPr id="273" name="Google Shape;273;p53"/>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9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4" name="Google Shape;274;p53"/>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5" name="Google Shape;275;p53"/>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2"/>
        <p:cNvGrpSpPr/>
        <p:nvPr/>
      </p:nvGrpSpPr>
      <p:grpSpPr>
        <a:xfrm>
          <a:off x="0" y="0"/>
          <a:ext cx="0" cy="0"/>
          <a:chOff x="0" y="0"/>
          <a:chExt cx="0" cy="0"/>
        </a:xfrm>
      </p:grpSpPr>
      <p:grpSp>
        <p:nvGrpSpPr>
          <p:cNvPr id="283" name="Google Shape;283;p55"/>
          <p:cNvGrpSpPr/>
          <p:nvPr/>
        </p:nvGrpSpPr>
        <p:grpSpPr>
          <a:xfrm>
            <a:off x="-9525" y="-9525"/>
            <a:ext cx="10110787" cy="7578725"/>
            <a:chOff x="-8467" y="-8468"/>
            <a:chExt cx="9171317" cy="6874935"/>
          </a:xfrm>
        </p:grpSpPr>
        <p:sp>
          <p:nvSpPr>
            <p:cNvPr id="284" name="Google Shape;284;p55"/>
            <p:cNvSpPr/>
            <p:nvPr/>
          </p:nvSpPr>
          <p:spPr>
            <a:xfrm>
              <a:off x="-8467" y="4013200"/>
              <a:ext cx="457200" cy="2853267"/>
            </a:xfrm>
            <a:custGeom>
              <a:avLst/>
              <a:gdLst/>
              <a:ahLst/>
              <a:cxnLst/>
              <a:rect l="l" t="t" r="r" b="b"/>
              <a:pathLst>
                <a:path w="457200" h="2853267" extrusionOk="0">
                  <a:moveTo>
                    <a:pt x="0" y="0"/>
                  </a:moveTo>
                  <a:lnTo>
                    <a:pt x="457200" y="2853267"/>
                  </a:lnTo>
                  <a:lnTo>
                    <a:pt x="0" y="2844800"/>
                  </a:lnTo>
                  <a:cubicBezTo>
                    <a:pt x="2822" y="1905000"/>
                    <a:pt x="5645" y="965200"/>
                    <a:pt x="0" y="0"/>
                  </a:cubicBezTo>
                  <a:close/>
                </a:path>
              </a:pathLst>
            </a:custGeom>
            <a:solidFill>
              <a:schemeClr val="accent1">
                <a:alpha val="69803"/>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cxnSp>
          <p:nvCxnSpPr>
            <p:cNvPr id="285" name="Google Shape;285;p55"/>
            <p:cNvCxnSpPr/>
            <p:nvPr/>
          </p:nvCxnSpPr>
          <p:spPr>
            <a:xfrm rot="10800000" flipH="1">
              <a:off x="5130830" y="4175605"/>
              <a:ext cx="4022475" cy="2682396"/>
            </a:xfrm>
            <a:prstGeom prst="straightConnector1">
              <a:avLst/>
            </a:prstGeom>
            <a:noFill/>
            <a:ln w="9525" cap="rnd" cmpd="sng">
              <a:solidFill>
                <a:schemeClr val="accent1">
                  <a:alpha val="69803"/>
                </a:schemeClr>
              </a:solidFill>
              <a:prstDash val="solid"/>
              <a:miter lim="800000"/>
              <a:headEnd type="none" w="med" len="med"/>
              <a:tailEnd type="none" w="med" len="med"/>
            </a:ln>
          </p:spPr>
        </p:cxnSp>
        <p:cxnSp>
          <p:nvCxnSpPr>
            <p:cNvPr id="286" name="Google Shape;286;p55"/>
            <p:cNvCxnSpPr/>
            <p:nvPr/>
          </p:nvCxnSpPr>
          <p:spPr>
            <a:xfrm>
              <a:off x="7042707" y="0"/>
              <a:ext cx="1219200" cy="6858000"/>
            </a:xfrm>
            <a:prstGeom prst="straightConnector1">
              <a:avLst/>
            </a:prstGeom>
            <a:noFill/>
            <a:ln w="9525" cap="rnd" cmpd="sng">
              <a:solidFill>
                <a:schemeClr val="accent1">
                  <a:alpha val="69803"/>
                </a:schemeClr>
              </a:solidFill>
              <a:prstDash val="solid"/>
              <a:miter lim="800000"/>
              <a:headEnd type="none" w="med" len="med"/>
              <a:tailEnd type="none" w="med" len="med"/>
            </a:ln>
          </p:spPr>
        </p:cxnSp>
        <p:sp>
          <p:nvSpPr>
            <p:cNvPr id="287" name="Google Shape;287;p55"/>
            <p:cNvSpPr/>
            <p:nvPr/>
          </p:nvSpPr>
          <p:spPr>
            <a:xfrm>
              <a:off x="6891896" y="1"/>
              <a:ext cx="2269442" cy="6866466"/>
            </a:xfrm>
            <a:custGeom>
              <a:avLst/>
              <a:gdLst/>
              <a:ahLst/>
              <a:cxnLst/>
              <a:rect l="l" t="t" r="r" b="b"/>
              <a:pathLst>
                <a:path w="2269442" h="6866466" extrusionOk="0">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86"/>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88" name="Google Shape;288;p55"/>
            <p:cNvSpPr/>
            <p:nvPr/>
          </p:nvSpPr>
          <p:spPr>
            <a:xfrm>
              <a:off x="7205158" y="-8467"/>
              <a:ext cx="1948147" cy="6866467"/>
            </a:xfrm>
            <a:custGeom>
              <a:avLst/>
              <a:gdLst/>
              <a:ahLst/>
              <a:cxnLst/>
              <a:rect l="l" t="t" r="r" b="b"/>
              <a:pathLst>
                <a:path w="1948147" h="6866467" extrusionOk="0">
                  <a:moveTo>
                    <a:pt x="0" y="0"/>
                  </a:moveTo>
                  <a:lnTo>
                    <a:pt x="1202267" y="6866467"/>
                  </a:lnTo>
                  <a:lnTo>
                    <a:pt x="1947333" y="6866467"/>
                  </a:lnTo>
                  <a:cubicBezTo>
                    <a:pt x="1944511" y="4577645"/>
                    <a:pt x="1950155" y="2288822"/>
                    <a:pt x="1947333" y="0"/>
                  </a:cubicBezTo>
                  <a:lnTo>
                    <a:pt x="0" y="0"/>
                  </a:lnTo>
                  <a:close/>
                </a:path>
              </a:pathLst>
            </a:custGeom>
            <a:solidFill>
              <a:schemeClr val="accent1">
                <a:alpha val="19607"/>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89" name="Google Shape;289;p55"/>
            <p:cNvSpPr/>
            <p:nvPr/>
          </p:nvSpPr>
          <p:spPr>
            <a:xfrm>
              <a:off x="6637896" y="3920066"/>
              <a:ext cx="2513565" cy="2937933"/>
            </a:xfrm>
            <a:custGeom>
              <a:avLst/>
              <a:gdLst/>
              <a:ahLst/>
              <a:cxnLst/>
              <a:rect l="l" t="t" r="r" b="b"/>
              <a:pathLst>
                <a:path w="3259667" h="3810000" extrusionOk="0">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90" name="Google Shape;290;p55"/>
            <p:cNvSpPr/>
            <p:nvPr/>
          </p:nvSpPr>
          <p:spPr>
            <a:xfrm>
              <a:off x="7010429" y="-8467"/>
              <a:ext cx="2142876" cy="6866467"/>
            </a:xfrm>
            <a:custGeom>
              <a:avLst/>
              <a:gdLst/>
              <a:ahLst/>
              <a:cxnLst/>
              <a:rect l="l" t="t" r="r" b="b"/>
              <a:pathLst>
                <a:path w="2853267" h="6866467" extrusionOk="0">
                  <a:moveTo>
                    <a:pt x="0" y="0"/>
                  </a:moveTo>
                  <a:lnTo>
                    <a:pt x="2472267" y="6866467"/>
                  </a:lnTo>
                  <a:lnTo>
                    <a:pt x="2853267" y="6858000"/>
                  </a:lnTo>
                  <a:lnTo>
                    <a:pt x="2853267" y="0"/>
                  </a:lnTo>
                  <a:lnTo>
                    <a:pt x="0" y="0"/>
                  </a:lnTo>
                  <a:close/>
                </a:path>
              </a:pathLst>
            </a:custGeom>
            <a:solidFill>
              <a:srgbClr val="17B0E4">
                <a:alpha val="49803"/>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91" name="Google Shape;291;p55"/>
            <p:cNvSpPr/>
            <p:nvPr/>
          </p:nvSpPr>
          <p:spPr>
            <a:xfrm>
              <a:off x="8295776" y="-8467"/>
              <a:ext cx="857530" cy="6866467"/>
            </a:xfrm>
            <a:custGeom>
              <a:avLst/>
              <a:gdLst/>
              <a:ahLst/>
              <a:cxnLst/>
              <a:rect l="l" t="t" r="r" b="b"/>
              <a:pathLst>
                <a:path w="1286933" h="6866467" extrusionOk="0">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3"/>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92" name="Google Shape;292;p55"/>
            <p:cNvSpPr/>
            <p:nvPr/>
          </p:nvSpPr>
          <p:spPr>
            <a:xfrm>
              <a:off x="8094165" y="-8468"/>
              <a:ext cx="1066770" cy="6866467"/>
            </a:xfrm>
            <a:custGeom>
              <a:avLst/>
              <a:gdLst/>
              <a:ahLst/>
              <a:cxnLst/>
              <a:rect l="l" t="t" r="r" b="b"/>
              <a:pathLst>
                <a:path w="1270244" h="6866467" extrusionOk="0">
                  <a:moveTo>
                    <a:pt x="0" y="0"/>
                  </a:moveTo>
                  <a:lnTo>
                    <a:pt x="1117600" y="6866467"/>
                  </a:lnTo>
                  <a:lnTo>
                    <a:pt x="1270000" y="6866467"/>
                  </a:lnTo>
                  <a:cubicBezTo>
                    <a:pt x="1272822" y="4574822"/>
                    <a:pt x="1250245" y="2291645"/>
                    <a:pt x="1253067" y="0"/>
                  </a:cubicBezTo>
                  <a:lnTo>
                    <a:pt x="0" y="0"/>
                  </a:lnTo>
                  <a:close/>
                </a:path>
              </a:pathLst>
            </a:custGeom>
            <a:solidFill>
              <a:srgbClr val="236292">
                <a:alpha val="81568"/>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93" name="Google Shape;293;p55"/>
            <p:cNvSpPr/>
            <p:nvPr/>
          </p:nvSpPr>
          <p:spPr>
            <a:xfrm>
              <a:off x="8068764" y="4893733"/>
              <a:ext cx="1094086" cy="1964267"/>
            </a:xfrm>
            <a:custGeom>
              <a:avLst/>
              <a:gdLst/>
              <a:ahLst/>
              <a:cxnLst/>
              <a:rect l="l" t="t" r="r" b="b"/>
              <a:pathLst>
                <a:path w="1820333" h="3268133" extrusionOk="0">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
        <p:nvSpPr>
          <p:cNvPr id="294" name="Google Shape;294;p55"/>
          <p:cNvSpPr txBox="1"/>
          <p:nvPr/>
        </p:nvSpPr>
        <p:spPr>
          <a:xfrm>
            <a:off x="531812" y="871537"/>
            <a:ext cx="504825" cy="644525"/>
          </a:xfrm>
          <a:prstGeom prst="rect">
            <a:avLst/>
          </a:prstGeom>
          <a:noFill/>
          <a:ln>
            <a:noFill/>
          </a:ln>
        </p:spPr>
        <p:txBody>
          <a:bodyPr spcFirstLastPara="1" wrap="square" lIns="100775" tIns="50375" rIns="100775" bIns="50375" anchor="ctr" anchorCtr="0">
            <a:noAutofit/>
          </a:bodyPr>
          <a:lstStyle/>
          <a:p>
            <a:pPr marL="0" marR="0" lvl="0" indent="0" algn="l" rtl="0">
              <a:lnSpc>
                <a:spcPct val="100000"/>
              </a:lnSpc>
              <a:spcBef>
                <a:spcPts val="0"/>
              </a:spcBef>
              <a:spcAft>
                <a:spcPts val="0"/>
              </a:spcAft>
              <a:buClr>
                <a:srgbClr val="9FE0F5"/>
              </a:buClr>
              <a:buSzPts val="8800"/>
              <a:buFont typeface="Arial"/>
              <a:buNone/>
            </a:pPr>
            <a:r>
              <a:rPr lang="en-US" sz="8800" b="0" i="0" u="none">
                <a:solidFill>
                  <a:srgbClr val="9FE0F5"/>
                </a:solidFill>
                <a:latin typeface="Arial"/>
                <a:ea typeface="Arial"/>
                <a:cs typeface="Arial"/>
                <a:sym typeface="Arial"/>
              </a:rPr>
              <a:t>“</a:t>
            </a:r>
            <a:endParaRPr/>
          </a:p>
        </p:txBody>
      </p:sp>
      <p:sp>
        <p:nvSpPr>
          <p:cNvPr id="295" name="Google Shape;295;p55"/>
          <p:cNvSpPr txBox="1"/>
          <p:nvPr/>
        </p:nvSpPr>
        <p:spPr>
          <a:xfrm>
            <a:off x="7439025" y="3181350"/>
            <a:ext cx="503237" cy="644525"/>
          </a:xfrm>
          <a:prstGeom prst="rect">
            <a:avLst/>
          </a:prstGeom>
          <a:noFill/>
          <a:ln>
            <a:noFill/>
          </a:ln>
        </p:spPr>
        <p:txBody>
          <a:bodyPr spcFirstLastPara="1" wrap="square" lIns="100775" tIns="50375" rIns="100775" bIns="50375" anchor="ctr" anchorCtr="0">
            <a:noAutofit/>
          </a:bodyPr>
          <a:lstStyle/>
          <a:p>
            <a:pPr marL="0" marR="0" lvl="0" indent="0" algn="l" rtl="0">
              <a:lnSpc>
                <a:spcPct val="100000"/>
              </a:lnSpc>
              <a:spcBef>
                <a:spcPts val="0"/>
              </a:spcBef>
              <a:spcAft>
                <a:spcPts val="0"/>
              </a:spcAft>
              <a:buClr>
                <a:srgbClr val="9FE0F5"/>
              </a:buClr>
              <a:buSzPts val="8800"/>
              <a:buFont typeface="Arial"/>
              <a:buNone/>
            </a:pPr>
            <a:r>
              <a:rPr lang="en-US" sz="8800" b="0" i="0" u="none">
                <a:solidFill>
                  <a:srgbClr val="9FE0F5"/>
                </a:solidFill>
                <a:latin typeface="Arial"/>
                <a:ea typeface="Arial"/>
                <a:cs typeface="Arial"/>
                <a:sym typeface="Arial"/>
              </a:rPr>
              <a:t>”</a:t>
            </a:r>
            <a:endParaRPr/>
          </a:p>
        </p:txBody>
      </p:sp>
      <p:sp>
        <p:nvSpPr>
          <p:cNvPr id="296" name="Google Shape;296;p55"/>
          <p:cNvSpPr txBox="1">
            <a:spLocks noGrp="1"/>
          </p:cNvSpPr>
          <p:nvPr>
            <p:ph type="title"/>
          </p:nvPr>
        </p:nvSpPr>
        <p:spPr>
          <a:xfrm>
            <a:off x="671512" y="671512"/>
            <a:ext cx="6997700" cy="1455737"/>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chemeClr val="accent1"/>
              </a:buClr>
              <a:buSzPts val="3968"/>
              <a:buFont typeface="Trebuchet MS"/>
              <a:buNone/>
              <a:defRPr sz="3968"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297" name="Google Shape;297;p55"/>
          <p:cNvSpPr txBox="1">
            <a:spLocks noGrp="1"/>
          </p:cNvSpPr>
          <p:nvPr>
            <p:ph type="body" idx="1"/>
          </p:nvPr>
        </p:nvSpPr>
        <p:spPr>
          <a:xfrm>
            <a:off x="671512" y="2381250"/>
            <a:ext cx="6997700" cy="4278312"/>
          </a:xfrm>
          <a:prstGeom prst="rect">
            <a:avLst/>
          </a:prstGeom>
          <a:noFill/>
          <a:ln>
            <a:noFill/>
          </a:ln>
        </p:spPr>
        <p:txBody>
          <a:bodyPr spcFirstLastPara="1" wrap="square" lIns="91425" tIns="45700" rIns="91425" bIns="45700" anchor="t" anchorCtr="0">
            <a:normAutofit/>
          </a:bodyPr>
          <a:lstStyle>
            <a:lvl1pPr marL="457200" marR="0" lvl="0" indent="-329387" algn="l" rtl="0">
              <a:spcBef>
                <a:spcPts val="1102"/>
              </a:spcBef>
              <a:spcAft>
                <a:spcPts val="0"/>
              </a:spcAft>
              <a:buClr>
                <a:schemeClr val="accent1"/>
              </a:buClr>
              <a:buSzPts val="1587"/>
              <a:buFont typeface="Noto Sans Symbols"/>
              <a:buChar char="►"/>
              <a:defRPr sz="1984" b="0" i="0" u="none" strike="noStrike" cap="none">
                <a:solidFill>
                  <a:srgbClr val="3F3F3F"/>
                </a:solidFill>
                <a:latin typeface="Trebuchet MS"/>
                <a:ea typeface="Trebuchet MS"/>
                <a:cs typeface="Trebuchet MS"/>
                <a:sym typeface="Trebuchet MS"/>
              </a:defRPr>
            </a:lvl1pPr>
            <a:lvl2pPr marL="914400" marR="0" lvl="1" indent="-318211" algn="l" rtl="0">
              <a:spcBef>
                <a:spcPts val="1102"/>
              </a:spcBef>
              <a:spcAft>
                <a:spcPts val="0"/>
              </a:spcAft>
              <a:buClr>
                <a:schemeClr val="accent1"/>
              </a:buClr>
              <a:buSzPts val="1411"/>
              <a:buFont typeface="Noto Sans Symbols"/>
              <a:buChar char="►"/>
              <a:defRPr sz="1764" b="0" i="0" u="none" strike="noStrike" cap="none">
                <a:solidFill>
                  <a:srgbClr val="3F3F3F"/>
                </a:solidFill>
                <a:latin typeface="Trebuchet MS"/>
                <a:ea typeface="Trebuchet MS"/>
                <a:cs typeface="Trebuchet MS"/>
                <a:sym typeface="Trebuchet MS"/>
              </a:defRPr>
            </a:lvl2pPr>
            <a:lvl3pPr marL="1371600" marR="0" lvl="2" indent="-306984" algn="l" rtl="0">
              <a:spcBef>
                <a:spcPts val="1102"/>
              </a:spcBef>
              <a:spcAft>
                <a:spcPts val="0"/>
              </a:spcAft>
              <a:buClr>
                <a:schemeClr val="accent1"/>
              </a:buClr>
              <a:buSzPts val="1234"/>
              <a:buFont typeface="Noto Sans Symbols"/>
              <a:buChar char="►"/>
              <a:defRPr sz="1543" b="0" i="0" u="none" strike="noStrike" cap="none">
                <a:solidFill>
                  <a:srgbClr val="3F3F3F"/>
                </a:solidFill>
                <a:latin typeface="Trebuchet MS"/>
                <a:ea typeface="Trebuchet MS"/>
                <a:cs typeface="Trebuchet MS"/>
                <a:sym typeface="Trebuchet MS"/>
              </a:defRPr>
            </a:lvl3pPr>
            <a:lvl4pPr marL="1828800" marR="0" lvl="3"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4pPr>
            <a:lvl5pPr marL="2286000" marR="0" lvl="4"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5pPr>
            <a:lvl6pPr marL="2743200" marR="0" lvl="5"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6pPr>
            <a:lvl7pPr marL="3200400" marR="0" lvl="6"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7pPr>
            <a:lvl8pPr marL="3657600" marR="0" lvl="7"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8pPr>
            <a:lvl9pPr marL="4114800" marR="0" lvl="8"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9pPr>
          </a:lstStyle>
          <a:p>
            <a:endParaRPr/>
          </a:p>
        </p:txBody>
      </p:sp>
      <p:sp>
        <p:nvSpPr>
          <p:cNvPr id="298" name="Google Shape;298;p55"/>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9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99" name="Google Shape;299;p55"/>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00" name="Google Shape;300;p55"/>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8"/>
        <p:cNvGrpSpPr/>
        <p:nvPr/>
      </p:nvGrpSpPr>
      <p:grpSpPr>
        <a:xfrm>
          <a:off x="0" y="0"/>
          <a:ext cx="0" cy="0"/>
          <a:chOff x="0" y="0"/>
          <a:chExt cx="0" cy="0"/>
        </a:xfrm>
      </p:grpSpPr>
      <p:grpSp>
        <p:nvGrpSpPr>
          <p:cNvPr id="309" name="Google Shape;309;p57"/>
          <p:cNvGrpSpPr/>
          <p:nvPr/>
        </p:nvGrpSpPr>
        <p:grpSpPr>
          <a:xfrm>
            <a:off x="-9525" y="-9525"/>
            <a:ext cx="10110787" cy="7578725"/>
            <a:chOff x="-8467" y="-8468"/>
            <a:chExt cx="9171317" cy="6874935"/>
          </a:xfrm>
        </p:grpSpPr>
        <p:sp>
          <p:nvSpPr>
            <p:cNvPr id="310" name="Google Shape;310;p57"/>
            <p:cNvSpPr/>
            <p:nvPr/>
          </p:nvSpPr>
          <p:spPr>
            <a:xfrm>
              <a:off x="-8467" y="4013200"/>
              <a:ext cx="457200" cy="2853267"/>
            </a:xfrm>
            <a:custGeom>
              <a:avLst/>
              <a:gdLst/>
              <a:ahLst/>
              <a:cxnLst/>
              <a:rect l="l" t="t" r="r" b="b"/>
              <a:pathLst>
                <a:path w="457200" h="2853267" extrusionOk="0">
                  <a:moveTo>
                    <a:pt x="0" y="0"/>
                  </a:moveTo>
                  <a:lnTo>
                    <a:pt x="457200" y="2853267"/>
                  </a:lnTo>
                  <a:lnTo>
                    <a:pt x="0" y="2844800"/>
                  </a:lnTo>
                  <a:cubicBezTo>
                    <a:pt x="2822" y="1905000"/>
                    <a:pt x="5645" y="965200"/>
                    <a:pt x="0" y="0"/>
                  </a:cubicBezTo>
                  <a:close/>
                </a:path>
              </a:pathLst>
            </a:custGeom>
            <a:solidFill>
              <a:schemeClr val="accent1">
                <a:alpha val="69803"/>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cxnSp>
          <p:nvCxnSpPr>
            <p:cNvPr id="311" name="Google Shape;311;p57"/>
            <p:cNvCxnSpPr/>
            <p:nvPr/>
          </p:nvCxnSpPr>
          <p:spPr>
            <a:xfrm rot="10800000" flipH="1">
              <a:off x="5130830" y="4175605"/>
              <a:ext cx="4022475" cy="2682396"/>
            </a:xfrm>
            <a:prstGeom prst="straightConnector1">
              <a:avLst/>
            </a:prstGeom>
            <a:noFill/>
            <a:ln w="9525" cap="rnd" cmpd="sng">
              <a:solidFill>
                <a:schemeClr val="accent1">
                  <a:alpha val="69803"/>
                </a:schemeClr>
              </a:solidFill>
              <a:prstDash val="solid"/>
              <a:miter lim="800000"/>
              <a:headEnd type="none" w="med" len="med"/>
              <a:tailEnd type="none" w="med" len="med"/>
            </a:ln>
          </p:spPr>
        </p:cxnSp>
        <p:cxnSp>
          <p:nvCxnSpPr>
            <p:cNvPr id="312" name="Google Shape;312;p57"/>
            <p:cNvCxnSpPr/>
            <p:nvPr/>
          </p:nvCxnSpPr>
          <p:spPr>
            <a:xfrm>
              <a:off x="7042707" y="0"/>
              <a:ext cx="1219200" cy="6858000"/>
            </a:xfrm>
            <a:prstGeom prst="straightConnector1">
              <a:avLst/>
            </a:prstGeom>
            <a:noFill/>
            <a:ln w="9525" cap="rnd" cmpd="sng">
              <a:solidFill>
                <a:schemeClr val="accent1">
                  <a:alpha val="69803"/>
                </a:schemeClr>
              </a:solidFill>
              <a:prstDash val="solid"/>
              <a:miter lim="800000"/>
              <a:headEnd type="none" w="med" len="med"/>
              <a:tailEnd type="none" w="med" len="med"/>
            </a:ln>
          </p:spPr>
        </p:cxnSp>
        <p:sp>
          <p:nvSpPr>
            <p:cNvPr id="313" name="Google Shape;313;p57"/>
            <p:cNvSpPr/>
            <p:nvPr/>
          </p:nvSpPr>
          <p:spPr>
            <a:xfrm>
              <a:off x="6891896" y="1"/>
              <a:ext cx="2269442" cy="6866466"/>
            </a:xfrm>
            <a:custGeom>
              <a:avLst/>
              <a:gdLst/>
              <a:ahLst/>
              <a:cxnLst/>
              <a:rect l="l" t="t" r="r" b="b"/>
              <a:pathLst>
                <a:path w="2269442" h="6866466" extrusionOk="0">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5686"/>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14" name="Google Shape;314;p57"/>
            <p:cNvSpPr/>
            <p:nvPr/>
          </p:nvSpPr>
          <p:spPr>
            <a:xfrm>
              <a:off x="7205158" y="-8467"/>
              <a:ext cx="1948147" cy="6866467"/>
            </a:xfrm>
            <a:custGeom>
              <a:avLst/>
              <a:gdLst/>
              <a:ahLst/>
              <a:cxnLst/>
              <a:rect l="l" t="t" r="r" b="b"/>
              <a:pathLst>
                <a:path w="1948147" h="6866467" extrusionOk="0">
                  <a:moveTo>
                    <a:pt x="0" y="0"/>
                  </a:moveTo>
                  <a:lnTo>
                    <a:pt x="1202267" y="6866467"/>
                  </a:lnTo>
                  <a:lnTo>
                    <a:pt x="1947333" y="6866467"/>
                  </a:lnTo>
                  <a:cubicBezTo>
                    <a:pt x="1944511" y="4577645"/>
                    <a:pt x="1950155" y="2288822"/>
                    <a:pt x="1947333" y="0"/>
                  </a:cubicBezTo>
                  <a:lnTo>
                    <a:pt x="0" y="0"/>
                  </a:lnTo>
                  <a:close/>
                </a:path>
              </a:pathLst>
            </a:custGeom>
            <a:solidFill>
              <a:schemeClr val="accent1">
                <a:alpha val="19607"/>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15" name="Google Shape;315;p57"/>
            <p:cNvSpPr/>
            <p:nvPr/>
          </p:nvSpPr>
          <p:spPr>
            <a:xfrm>
              <a:off x="6637896" y="3920066"/>
              <a:ext cx="2513565" cy="2937933"/>
            </a:xfrm>
            <a:custGeom>
              <a:avLst/>
              <a:gdLst/>
              <a:ahLst/>
              <a:cxnLst/>
              <a:rect l="l" t="t" r="r" b="b"/>
              <a:pathLst>
                <a:path w="3259667" h="3810000" extrusionOk="0">
                  <a:moveTo>
                    <a:pt x="0" y="3810000"/>
                  </a:moveTo>
                  <a:lnTo>
                    <a:pt x="3251200" y="0"/>
                  </a:lnTo>
                  <a:cubicBezTo>
                    <a:pt x="3254022" y="1270000"/>
                    <a:pt x="3256845" y="2540000"/>
                    <a:pt x="3259667" y="3810000"/>
                  </a:cubicBezTo>
                  <a:lnTo>
                    <a:pt x="0" y="3810000"/>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16" name="Google Shape;316;p57"/>
            <p:cNvSpPr/>
            <p:nvPr/>
          </p:nvSpPr>
          <p:spPr>
            <a:xfrm>
              <a:off x="7010429" y="-8467"/>
              <a:ext cx="2142876" cy="6866467"/>
            </a:xfrm>
            <a:custGeom>
              <a:avLst/>
              <a:gdLst/>
              <a:ahLst/>
              <a:cxnLst/>
              <a:rect l="l" t="t" r="r" b="b"/>
              <a:pathLst>
                <a:path w="2853267" h="6866467" extrusionOk="0">
                  <a:moveTo>
                    <a:pt x="0" y="0"/>
                  </a:moveTo>
                  <a:lnTo>
                    <a:pt x="2472267" y="6866467"/>
                  </a:lnTo>
                  <a:lnTo>
                    <a:pt x="2853267" y="6858000"/>
                  </a:lnTo>
                  <a:lnTo>
                    <a:pt x="2853267" y="0"/>
                  </a:lnTo>
                  <a:lnTo>
                    <a:pt x="0" y="0"/>
                  </a:lnTo>
                  <a:close/>
                </a:path>
              </a:pathLst>
            </a:custGeom>
            <a:solidFill>
              <a:srgbClr val="17B0E4">
                <a:alpha val="49803"/>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17" name="Google Shape;317;p57"/>
            <p:cNvSpPr/>
            <p:nvPr/>
          </p:nvSpPr>
          <p:spPr>
            <a:xfrm>
              <a:off x="8295776" y="-8467"/>
              <a:ext cx="857530" cy="6866467"/>
            </a:xfrm>
            <a:custGeom>
              <a:avLst/>
              <a:gdLst/>
              <a:ahLst/>
              <a:cxnLst/>
              <a:rect l="l" t="t" r="r" b="b"/>
              <a:pathLst>
                <a:path w="1286933" h="6866467" extrusionOk="0">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69803"/>
              </a:scheme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18" name="Google Shape;318;p57"/>
            <p:cNvSpPr/>
            <p:nvPr/>
          </p:nvSpPr>
          <p:spPr>
            <a:xfrm>
              <a:off x="8094165" y="-8468"/>
              <a:ext cx="1066770" cy="6866467"/>
            </a:xfrm>
            <a:custGeom>
              <a:avLst/>
              <a:gdLst/>
              <a:ahLst/>
              <a:cxnLst/>
              <a:rect l="l" t="t" r="r" b="b"/>
              <a:pathLst>
                <a:path w="1270244" h="6866467" extrusionOk="0">
                  <a:moveTo>
                    <a:pt x="0" y="0"/>
                  </a:moveTo>
                  <a:lnTo>
                    <a:pt x="1117600" y="6866467"/>
                  </a:lnTo>
                  <a:lnTo>
                    <a:pt x="1270000" y="6866467"/>
                  </a:lnTo>
                  <a:cubicBezTo>
                    <a:pt x="1272822" y="4574822"/>
                    <a:pt x="1250245" y="2291645"/>
                    <a:pt x="1253067" y="0"/>
                  </a:cubicBezTo>
                  <a:lnTo>
                    <a:pt x="0" y="0"/>
                  </a:lnTo>
                  <a:close/>
                </a:path>
              </a:pathLst>
            </a:custGeom>
            <a:solidFill>
              <a:srgbClr val="236292">
                <a:alpha val="81568"/>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19" name="Google Shape;319;p57"/>
            <p:cNvSpPr/>
            <p:nvPr/>
          </p:nvSpPr>
          <p:spPr>
            <a:xfrm>
              <a:off x="8068764" y="4893733"/>
              <a:ext cx="1094086" cy="1964267"/>
            </a:xfrm>
            <a:custGeom>
              <a:avLst/>
              <a:gdLst/>
              <a:ahLst/>
              <a:cxnLst/>
              <a:rect l="l" t="t" r="r" b="b"/>
              <a:pathLst>
                <a:path w="1820333" h="3268133" extrusionOk="0">
                  <a:moveTo>
                    <a:pt x="0" y="3268133"/>
                  </a:moveTo>
                  <a:lnTo>
                    <a:pt x="1811866" y="0"/>
                  </a:lnTo>
                  <a:cubicBezTo>
                    <a:pt x="1814688" y="1086555"/>
                    <a:pt x="1817511" y="2173111"/>
                    <a:pt x="1820333" y="3259666"/>
                  </a:cubicBezTo>
                  <a:lnTo>
                    <a:pt x="0" y="3268133"/>
                  </a:lnTo>
                  <a:close/>
                </a:path>
              </a:pathLst>
            </a:custGeom>
            <a:solidFill>
              <a:srgbClr val="17B0E4">
                <a:alpha val="65490"/>
              </a:srgbClr>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
        <p:nvSpPr>
          <p:cNvPr id="320" name="Google Shape;320;p57"/>
          <p:cNvSpPr txBox="1"/>
          <p:nvPr/>
        </p:nvSpPr>
        <p:spPr>
          <a:xfrm>
            <a:off x="531812" y="871537"/>
            <a:ext cx="504825" cy="644525"/>
          </a:xfrm>
          <a:prstGeom prst="rect">
            <a:avLst/>
          </a:prstGeom>
          <a:noFill/>
          <a:ln>
            <a:noFill/>
          </a:ln>
        </p:spPr>
        <p:txBody>
          <a:bodyPr spcFirstLastPara="1" wrap="square" lIns="100775" tIns="50375" rIns="100775" bIns="50375" anchor="ctr" anchorCtr="0">
            <a:noAutofit/>
          </a:bodyPr>
          <a:lstStyle/>
          <a:p>
            <a:pPr marL="0" marR="0" lvl="0" indent="0" algn="l" rtl="0">
              <a:lnSpc>
                <a:spcPct val="100000"/>
              </a:lnSpc>
              <a:spcBef>
                <a:spcPts val="0"/>
              </a:spcBef>
              <a:spcAft>
                <a:spcPts val="0"/>
              </a:spcAft>
              <a:buClr>
                <a:srgbClr val="9FE0F5"/>
              </a:buClr>
              <a:buSzPts val="8800"/>
              <a:buFont typeface="Arial"/>
              <a:buNone/>
            </a:pPr>
            <a:r>
              <a:rPr lang="en-US" sz="8800" b="0" i="0" u="none">
                <a:solidFill>
                  <a:srgbClr val="9FE0F5"/>
                </a:solidFill>
                <a:latin typeface="Arial"/>
                <a:ea typeface="Arial"/>
                <a:cs typeface="Arial"/>
                <a:sym typeface="Arial"/>
              </a:rPr>
              <a:t>“</a:t>
            </a:r>
            <a:endParaRPr/>
          </a:p>
        </p:txBody>
      </p:sp>
      <p:sp>
        <p:nvSpPr>
          <p:cNvPr id="321" name="Google Shape;321;p57"/>
          <p:cNvSpPr txBox="1"/>
          <p:nvPr/>
        </p:nvSpPr>
        <p:spPr>
          <a:xfrm>
            <a:off x="7439025" y="3181350"/>
            <a:ext cx="503237" cy="644525"/>
          </a:xfrm>
          <a:prstGeom prst="rect">
            <a:avLst/>
          </a:prstGeom>
          <a:noFill/>
          <a:ln>
            <a:noFill/>
          </a:ln>
        </p:spPr>
        <p:txBody>
          <a:bodyPr spcFirstLastPara="1" wrap="square" lIns="100775" tIns="50375" rIns="100775" bIns="50375" anchor="ctr" anchorCtr="0">
            <a:noAutofit/>
          </a:bodyPr>
          <a:lstStyle/>
          <a:p>
            <a:pPr marL="0" marR="0" lvl="0" indent="0" algn="l" rtl="0">
              <a:lnSpc>
                <a:spcPct val="100000"/>
              </a:lnSpc>
              <a:spcBef>
                <a:spcPts val="0"/>
              </a:spcBef>
              <a:spcAft>
                <a:spcPts val="0"/>
              </a:spcAft>
              <a:buClr>
                <a:srgbClr val="9FE0F5"/>
              </a:buClr>
              <a:buSzPts val="8800"/>
              <a:buFont typeface="Arial"/>
              <a:buNone/>
            </a:pPr>
            <a:r>
              <a:rPr lang="en-US" sz="8800" b="0" i="0" u="none">
                <a:solidFill>
                  <a:srgbClr val="9FE0F5"/>
                </a:solidFill>
                <a:latin typeface="Arial"/>
                <a:ea typeface="Arial"/>
                <a:cs typeface="Arial"/>
                <a:sym typeface="Arial"/>
              </a:rPr>
              <a:t>”</a:t>
            </a:r>
            <a:endParaRPr/>
          </a:p>
        </p:txBody>
      </p:sp>
      <p:sp>
        <p:nvSpPr>
          <p:cNvPr id="322" name="Google Shape;322;p57"/>
          <p:cNvSpPr txBox="1">
            <a:spLocks noGrp="1"/>
          </p:cNvSpPr>
          <p:nvPr>
            <p:ph type="title"/>
          </p:nvPr>
        </p:nvSpPr>
        <p:spPr>
          <a:xfrm>
            <a:off x="671512" y="671512"/>
            <a:ext cx="6997700" cy="1455737"/>
          </a:xfrm>
          <a:prstGeom prst="rect">
            <a:avLst/>
          </a:prstGeom>
          <a:noFill/>
          <a:ln>
            <a:noFill/>
          </a:ln>
        </p:spPr>
        <p:txBody>
          <a:bodyPr spcFirstLastPara="1" wrap="square" lIns="91425" tIns="45700" rIns="91425" bIns="45700" anchor="t" anchorCtr="0">
            <a:normAutofit/>
          </a:bodyPr>
          <a:lstStyle>
            <a:lvl1pPr marR="0" lvl="0" algn="l" rtl="0">
              <a:spcBef>
                <a:spcPts val="0"/>
              </a:spcBef>
              <a:spcAft>
                <a:spcPts val="0"/>
              </a:spcAft>
              <a:buClr>
                <a:schemeClr val="accent1"/>
              </a:buClr>
              <a:buSzPts val="3968"/>
              <a:buFont typeface="Trebuchet MS"/>
              <a:buNone/>
              <a:defRPr sz="3968" b="0" i="0" u="none" strike="noStrike" cap="none">
                <a:solidFill>
                  <a:schemeClr val="accent1"/>
                </a:solidFill>
                <a:latin typeface="Trebuchet MS"/>
                <a:ea typeface="Trebuchet MS"/>
                <a:cs typeface="Trebuchet MS"/>
                <a:sym typeface="Trebuchet M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323" name="Google Shape;323;p57"/>
          <p:cNvSpPr txBox="1">
            <a:spLocks noGrp="1"/>
          </p:cNvSpPr>
          <p:nvPr>
            <p:ph type="body" idx="1"/>
          </p:nvPr>
        </p:nvSpPr>
        <p:spPr>
          <a:xfrm>
            <a:off x="671512" y="2381250"/>
            <a:ext cx="6997700" cy="4278312"/>
          </a:xfrm>
          <a:prstGeom prst="rect">
            <a:avLst/>
          </a:prstGeom>
          <a:noFill/>
          <a:ln>
            <a:noFill/>
          </a:ln>
        </p:spPr>
        <p:txBody>
          <a:bodyPr spcFirstLastPara="1" wrap="square" lIns="91425" tIns="45700" rIns="91425" bIns="45700" anchor="t" anchorCtr="0">
            <a:normAutofit/>
          </a:bodyPr>
          <a:lstStyle>
            <a:lvl1pPr marL="457200" marR="0" lvl="0" indent="-329387" algn="l" rtl="0">
              <a:spcBef>
                <a:spcPts val="1102"/>
              </a:spcBef>
              <a:spcAft>
                <a:spcPts val="0"/>
              </a:spcAft>
              <a:buClr>
                <a:schemeClr val="accent1"/>
              </a:buClr>
              <a:buSzPts val="1587"/>
              <a:buFont typeface="Noto Sans Symbols"/>
              <a:buChar char="►"/>
              <a:defRPr sz="1984" b="0" i="0" u="none" strike="noStrike" cap="none">
                <a:solidFill>
                  <a:srgbClr val="3F3F3F"/>
                </a:solidFill>
                <a:latin typeface="Trebuchet MS"/>
                <a:ea typeface="Trebuchet MS"/>
                <a:cs typeface="Trebuchet MS"/>
                <a:sym typeface="Trebuchet MS"/>
              </a:defRPr>
            </a:lvl1pPr>
            <a:lvl2pPr marL="914400" marR="0" lvl="1" indent="-318211" algn="l" rtl="0">
              <a:spcBef>
                <a:spcPts val="1102"/>
              </a:spcBef>
              <a:spcAft>
                <a:spcPts val="0"/>
              </a:spcAft>
              <a:buClr>
                <a:schemeClr val="accent1"/>
              </a:buClr>
              <a:buSzPts val="1411"/>
              <a:buFont typeface="Noto Sans Symbols"/>
              <a:buChar char="►"/>
              <a:defRPr sz="1764" b="0" i="0" u="none" strike="noStrike" cap="none">
                <a:solidFill>
                  <a:srgbClr val="3F3F3F"/>
                </a:solidFill>
                <a:latin typeface="Trebuchet MS"/>
                <a:ea typeface="Trebuchet MS"/>
                <a:cs typeface="Trebuchet MS"/>
                <a:sym typeface="Trebuchet MS"/>
              </a:defRPr>
            </a:lvl2pPr>
            <a:lvl3pPr marL="1371600" marR="0" lvl="2" indent="-306984" algn="l" rtl="0">
              <a:spcBef>
                <a:spcPts val="1102"/>
              </a:spcBef>
              <a:spcAft>
                <a:spcPts val="0"/>
              </a:spcAft>
              <a:buClr>
                <a:schemeClr val="accent1"/>
              </a:buClr>
              <a:buSzPts val="1234"/>
              <a:buFont typeface="Noto Sans Symbols"/>
              <a:buChar char="►"/>
              <a:defRPr sz="1543" b="0" i="0" u="none" strike="noStrike" cap="none">
                <a:solidFill>
                  <a:srgbClr val="3F3F3F"/>
                </a:solidFill>
                <a:latin typeface="Trebuchet MS"/>
                <a:ea typeface="Trebuchet MS"/>
                <a:cs typeface="Trebuchet MS"/>
                <a:sym typeface="Trebuchet MS"/>
              </a:defRPr>
            </a:lvl3pPr>
            <a:lvl4pPr marL="1828800" marR="0" lvl="3"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4pPr>
            <a:lvl5pPr marL="2286000" marR="0" lvl="4"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5pPr>
            <a:lvl6pPr marL="2743200" marR="0" lvl="5"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6pPr>
            <a:lvl7pPr marL="3200400" marR="0" lvl="6"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7pPr>
            <a:lvl8pPr marL="3657600" marR="0" lvl="7"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8pPr>
            <a:lvl9pPr marL="4114800" marR="0" lvl="8" indent="-295808" algn="l" rtl="0">
              <a:spcBef>
                <a:spcPts val="1102"/>
              </a:spcBef>
              <a:spcAft>
                <a:spcPts val="0"/>
              </a:spcAft>
              <a:buClr>
                <a:schemeClr val="accent1"/>
              </a:buClr>
              <a:buSzPts val="1058"/>
              <a:buFont typeface="Noto Sans Symbols"/>
              <a:buChar char="►"/>
              <a:defRPr sz="1323" b="0" i="0" u="none" strike="noStrike" cap="none">
                <a:solidFill>
                  <a:srgbClr val="3F3F3F"/>
                </a:solidFill>
                <a:latin typeface="Trebuchet MS"/>
                <a:ea typeface="Trebuchet MS"/>
                <a:cs typeface="Trebuchet MS"/>
                <a:sym typeface="Trebuchet MS"/>
              </a:defRPr>
            </a:lvl9pPr>
          </a:lstStyle>
          <a:p>
            <a:endParaRPr/>
          </a:p>
        </p:txBody>
      </p:sp>
      <p:sp>
        <p:nvSpPr>
          <p:cNvPr id="324" name="Google Shape;324;p57"/>
          <p:cNvSpPr txBox="1">
            <a:spLocks noGrp="1"/>
          </p:cNvSpPr>
          <p:nvPr>
            <p:ph type="dt" idx="10"/>
          </p:nvPr>
        </p:nvSpPr>
        <p:spPr>
          <a:xfrm>
            <a:off x="5959475" y="6659562"/>
            <a:ext cx="754062" cy="401637"/>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SzPts val="1400"/>
              <a:buNone/>
              <a:defRPr sz="9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25" name="Google Shape;325;p57"/>
          <p:cNvSpPr txBox="1">
            <a:spLocks noGrp="1"/>
          </p:cNvSpPr>
          <p:nvPr>
            <p:ph type="ftr" idx="11"/>
          </p:nvPr>
        </p:nvSpPr>
        <p:spPr>
          <a:xfrm>
            <a:off x="671512" y="6659562"/>
            <a:ext cx="5097462" cy="401637"/>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26" name="Google Shape;326;p57"/>
          <p:cNvSpPr txBox="1">
            <a:spLocks noGrp="1"/>
          </p:cNvSpPr>
          <p:nvPr>
            <p:ph type="sldNum" idx="12"/>
          </p:nvPr>
        </p:nvSpPr>
        <p:spPr>
          <a:xfrm>
            <a:off x="7104062" y="6659562"/>
            <a:ext cx="565150" cy="401637"/>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1pPr>
            <a:lvl2pPr marL="0" marR="0" lvl="1"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2pPr>
            <a:lvl3pPr marL="0" marR="0" lvl="2"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3pPr>
            <a:lvl4pPr marL="0" marR="0" lvl="3"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4pPr>
            <a:lvl5pPr marL="0" marR="0" lvl="4"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5pPr>
            <a:lvl6pPr marL="0" marR="0" lvl="5"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6pPr>
            <a:lvl7pPr marL="0" marR="0" lvl="6"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7pPr>
            <a:lvl8pPr marL="0" marR="0" lvl="7"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8pPr>
            <a:lvl9pPr marL="0" marR="0" lvl="8" indent="0" algn="r" rtl="0">
              <a:lnSpc>
                <a:spcPct val="100000"/>
              </a:lnSpc>
              <a:spcBef>
                <a:spcPts val="0"/>
              </a:spcBef>
              <a:spcAft>
                <a:spcPts val="0"/>
              </a:spcAft>
              <a:buClr>
                <a:schemeClr val="accent1"/>
              </a:buClr>
              <a:buSzPts val="900"/>
              <a:buFont typeface="Calibri"/>
              <a:buNone/>
              <a:defRPr sz="900" b="0" i="0" u="none">
                <a:solidFill>
                  <a:schemeClr val="accen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9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1"/>
          <p:cNvSpPr/>
          <p:nvPr/>
        </p:nvSpPr>
        <p:spPr>
          <a:xfrm>
            <a:off x="576262" y="1873250"/>
            <a:ext cx="9070975" cy="560705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31675" rIns="0" bIns="0" anchor="ctr" anchorCtr="0">
            <a:noAutofit/>
          </a:bodyPr>
          <a:lstStyle/>
          <a:p>
            <a:pPr marL="0" marR="0" lvl="0" indent="0" algn="ctr" rtl="0">
              <a:lnSpc>
                <a:spcPct val="93000"/>
              </a:lnSpc>
              <a:spcBef>
                <a:spcPts val="0"/>
              </a:spcBef>
              <a:spcAft>
                <a:spcPts val="0"/>
              </a:spcAft>
              <a:buClr>
                <a:srgbClr val="000000"/>
              </a:buClr>
              <a:buSzPts val="3600"/>
              <a:buFont typeface="Times New Roman"/>
              <a:buNone/>
            </a:pPr>
            <a:endParaRPr sz="3700" b="1" dirty="0">
              <a:latin typeface="Times New Roman"/>
              <a:ea typeface="Times New Roman"/>
              <a:cs typeface="Times New Roman"/>
              <a:sym typeface="Times New Roman"/>
            </a:endParaRPr>
          </a:p>
          <a:p>
            <a:pPr marL="0" marR="0" lvl="0" indent="0" algn="ctr" rtl="0">
              <a:lnSpc>
                <a:spcPct val="93000"/>
              </a:lnSpc>
              <a:spcBef>
                <a:spcPts val="0"/>
              </a:spcBef>
              <a:spcAft>
                <a:spcPts val="0"/>
              </a:spcAft>
              <a:buClr>
                <a:srgbClr val="000000"/>
              </a:buClr>
              <a:buSzPts val="3600"/>
              <a:buFont typeface="Times New Roman"/>
              <a:buNone/>
            </a:pPr>
            <a:r>
              <a:rPr lang="en-US" sz="3800" b="1" i="0" u="none" dirty="0">
                <a:solidFill>
                  <a:srgbClr val="000000"/>
                </a:solidFill>
                <a:latin typeface="Times New Roman"/>
                <a:ea typeface="Times New Roman"/>
                <a:cs typeface="Times New Roman"/>
                <a:sym typeface="Times New Roman"/>
              </a:rPr>
              <a:t>Leave Management Application</a:t>
            </a:r>
            <a:endParaRPr sz="1600" dirty="0"/>
          </a:p>
          <a:p>
            <a:pPr marL="0" marR="0" lvl="0" indent="0" algn="ctr" rtl="0">
              <a:lnSpc>
                <a:spcPct val="93000"/>
              </a:lnSpc>
              <a:spcBef>
                <a:spcPts val="0"/>
              </a:spcBef>
              <a:spcAft>
                <a:spcPts val="0"/>
              </a:spcAft>
              <a:buClr>
                <a:schemeClr val="dk1"/>
              </a:buClr>
              <a:buSzPts val="3600"/>
              <a:buFont typeface="Calibri"/>
              <a:buNone/>
            </a:pPr>
            <a:endParaRPr sz="3700" b="1" i="0" u="none" dirty="0">
              <a:solidFill>
                <a:srgbClr val="000000"/>
              </a:solidFill>
              <a:latin typeface="Times New Roman"/>
              <a:ea typeface="Times New Roman"/>
              <a:cs typeface="Times New Roman"/>
              <a:sym typeface="Times New Roman"/>
            </a:endParaRPr>
          </a:p>
          <a:p>
            <a:pPr marL="0" marR="0" lvl="0" indent="0" algn="l" rtl="0">
              <a:lnSpc>
                <a:spcPct val="93000"/>
              </a:lnSpc>
              <a:spcBef>
                <a:spcPts val="0"/>
              </a:spcBef>
              <a:spcAft>
                <a:spcPts val="0"/>
              </a:spcAft>
              <a:buClr>
                <a:srgbClr val="000000"/>
              </a:buClr>
              <a:buSzPts val="2400"/>
              <a:buFont typeface="Times New Roman"/>
              <a:buNone/>
            </a:pPr>
            <a:r>
              <a:rPr lang="en-US" sz="2400" b="1" i="0" u="sng" dirty="0">
                <a:solidFill>
                  <a:srgbClr val="000000"/>
                </a:solidFill>
                <a:latin typeface="Times New Roman"/>
                <a:ea typeface="Times New Roman"/>
                <a:cs typeface="Times New Roman"/>
                <a:sym typeface="Times New Roman"/>
              </a:rPr>
              <a:t>GROUP  MEMBER NAMES:</a:t>
            </a:r>
            <a:endParaRPr sz="2400" b="1" i="0" u="sng" dirty="0">
              <a:solidFill>
                <a:srgbClr val="000000"/>
              </a:solidFill>
              <a:latin typeface="Times New Roman"/>
              <a:ea typeface="Times New Roman"/>
              <a:cs typeface="Times New Roman"/>
              <a:sym typeface="Times New Roman"/>
            </a:endParaRPr>
          </a:p>
          <a:p>
            <a:pPr marL="0" marR="0" lvl="0" indent="0" algn="l" rtl="0">
              <a:lnSpc>
                <a:spcPct val="93000"/>
              </a:lnSpc>
              <a:spcBef>
                <a:spcPts val="0"/>
              </a:spcBef>
              <a:spcAft>
                <a:spcPts val="0"/>
              </a:spcAft>
              <a:buClr>
                <a:srgbClr val="000000"/>
              </a:buClr>
              <a:buSzPts val="2400"/>
              <a:buFont typeface="Times New Roman"/>
              <a:buNone/>
            </a:pPr>
            <a:endParaRPr sz="2400" b="1" u="sng" dirty="0">
              <a:latin typeface="Times New Roman"/>
              <a:ea typeface="Times New Roman"/>
              <a:cs typeface="Times New Roman"/>
              <a:sym typeface="Times New Roman"/>
            </a:endParaRPr>
          </a:p>
          <a:p>
            <a:pPr marL="0" marR="0" lvl="0" indent="0" algn="l" rtl="0">
              <a:lnSpc>
                <a:spcPct val="93000"/>
              </a:lnSpc>
              <a:spcBef>
                <a:spcPts val="0"/>
              </a:spcBef>
              <a:spcAft>
                <a:spcPts val="0"/>
              </a:spcAft>
              <a:buClr>
                <a:srgbClr val="000000"/>
              </a:buClr>
              <a:buSzPts val="2400"/>
              <a:buFont typeface="Times New Roman"/>
              <a:buNone/>
            </a:pPr>
            <a:r>
              <a:rPr lang="en-US" sz="2400" b="1" i="0" u="none" dirty="0">
                <a:solidFill>
                  <a:srgbClr val="000000"/>
                </a:solidFill>
                <a:latin typeface="Times New Roman"/>
                <a:ea typeface="Times New Roman"/>
                <a:cs typeface="Times New Roman"/>
                <a:sym typeface="Times New Roman"/>
              </a:rPr>
              <a:t>20104041 - Saniya Dutta</a:t>
            </a:r>
            <a:endParaRPr dirty="0"/>
          </a:p>
          <a:p>
            <a:pPr marL="0" marR="0" lvl="0" indent="0" algn="l" rtl="0">
              <a:lnSpc>
                <a:spcPct val="93000"/>
              </a:lnSpc>
              <a:spcBef>
                <a:spcPts val="0"/>
              </a:spcBef>
              <a:spcAft>
                <a:spcPts val="0"/>
              </a:spcAft>
              <a:buClr>
                <a:srgbClr val="000000"/>
              </a:buClr>
              <a:buSzPts val="2400"/>
              <a:buFont typeface="Times New Roman"/>
              <a:buNone/>
            </a:pPr>
            <a:r>
              <a:rPr lang="en-US" sz="2400" b="1" i="0" u="none" dirty="0">
                <a:solidFill>
                  <a:srgbClr val="000000"/>
                </a:solidFill>
                <a:latin typeface="Times New Roman"/>
                <a:ea typeface="Times New Roman"/>
                <a:cs typeface="Times New Roman"/>
                <a:sym typeface="Times New Roman"/>
              </a:rPr>
              <a:t>20104001 - Shreya Mahajan</a:t>
            </a:r>
            <a:endParaRPr dirty="0"/>
          </a:p>
          <a:p>
            <a:pPr marL="0" marR="0" lvl="0" indent="0" algn="l" rtl="0">
              <a:lnSpc>
                <a:spcPct val="93000"/>
              </a:lnSpc>
              <a:spcBef>
                <a:spcPts val="0"/>
              </a:spcBef>
              <a:spcAft>
                <a:spcPts val="0"/>
              </a:spcAft>
              <a:buClr>
                <a:srgbClr val="000000"/>
              </a:buClr>
              <a:buSzPts val="2400"/>
              <a:buFont typeface="Times New Roman"/>
              <a:buNone/>
            </a:pPr>
            <a:r>
              <a:rPr lang="en-US" sz="2400" b="1" i="0" u="none" dirty="0">
                <a:solidFill>
                  <a:srgbClr val="000000"/>
                </a:solidFill>
                <a:latin typeface="Times New Roman"/>
                <a:ea typeface="Times New Roman"/>
                <a:cs typeface="Times New Roman"/>
                <a:sym typeface="Times New Roman"/>
              </a:rPr>
              <a:t>20104033 - Anish Bhosale</a:t>
            </a:r>
            <a:endParaRPr dirty="0"/>
          </a:p>
          <a:p>
            <a:pPr marL="0" marR="0" lvl="0" indent="0" algn="l" rtl="0">
              <a:lnSpc>
                <a:spcPct val="93000"/>
              </a:lnSpc>
              <a:spcBef>
                <a:spcPts val="0"/>
              </a:spcBef>
              <a:spcAft>
                <a:spcPts val="0"/>
              </a:spcAft>
              <a:buClr>
                <a:srgbClr val="000000"/>
              </a:buClr>
              <a:buSzPts val="2400"/>
              <a:buFont typeface="Times New Roman"/>
              <a:buNone/>
            </a:pPr>
            <a:r>
              <a:rPr lang="en-US" sz="2400" b="1" i="0" u="none" dirty="0">
                <a:solidFill>
                  <a:srgbClr val="000000"/>
                </a:solidFill>
                <a:latin typeface="Times New Roman"/>
                <a:ea typeface="Times New Roman"/>
                <a:cs typeface="Times New Roman"/>
                <a:sym typeface="Times New Roman"/>
              </a:rPr>
              <a:t>20104031 - Kunal Palande</a:t>
            </a:r>
            <a:endParaRPr dirty="0"/>
          </a:p>
          <a:p>
            <a:pPr marL="0" marR="0" lvl="0" indent="0" algn="ctr" rtl="0">
              <a:lnSpc>
                <a:spcPct val="93000"/>
              </a:lnSpc>
              <a:spcBef>
                <a:spcPts val="0"/>
              </a:spcBef>
              <a:spcAft>
                <a:spcPts val="0"/>
              </a:spcAft>
              <a:buClr>
                <a:schemeClr val="dk1"/>
              </a:buClr>
              <a:buSzPts val="3600"/>
              <a:buFont typeface="Calibri"/>
              <a:buNone/>
            </a:pPr>
            <a:endParaRPr sz="3600" b="1" i="0" u="none" dirty="0">
              <a:solidFill>
                <a:srgbClr val="000000"/>
              </a:solidFill>
              <a:latin typeface="Times New Roman"/>
              <a:ea typeface="Times New Roman"/>
              <a:cs typeface="Times New Roman"/>
              <a:sym typeface="Times New Roman"/>
            </a:endParaRPr>
          </a:p>
          <a:p>
            <a:pPr marL="0" marR="0" lvl="0" indent="0" algn="l" rtl="0">
              <a:lnSpc>
                <a:spcPct val="93000"/>
              </a:lnSpc>
              <a:spcBef>
                <a:spcPts val="0"/>
              </a:spcBef>
              <a:spcAft>
                <a:spcPts val="0"/>
              </a:spcAft>
              <a:buClr>
                <a:schemeClr val="dk1"/>
              </a:buClr>
              <a:buSzPts val="3200"/>
              <a:buFont typeface="Calibri"/>
              <a:buNone/>
            </a:pPr>
            <a:endParaRPr sz="3200" b="0" i="0" u="none" dirty="0">
              <a:solidFill>
                <a:srgbClr val="000000"/>
              </a:solidFill>
              <a:latin typeface="Times New Roman"/>
              <a:ea typeface="Times New Roman"/>
              <a:cs typeface="Times New Roman"/>
              <a:sym typeface="Times New Roman"/>
            </a:endParaRPr>
          </a:p>
          <a:p>
            <a:pPr marL="0" marR="0" lvl="0" indent="0" algn="ctr" rtl="0">
              <a:lnSpc>
                <a:spcPct val="93000"/>
              </a:lnSpc>
              <a:spcBef>
                <a:spcPts val="0"/>
              </a:spcBef>
              <a:spcAft>
                <a:spcPts val="0"/>
              </a:spcAft>
              <a:buClr>
                <a:srgbClr val="000000"/>
              </a:buClr>
              <a:buSzPts val="2800"/>
              <a:buFont typeface="Times New Roman"/>
              <a:buNone/>
            </a:pPr>
            <a:r>
              <a:rPr lang="en-US" sz="2800" b="1" i="0" u="none" dirty="0">
                <a:solidFill>
                  <a:srgbClr val="000000"/>
                </a:solidFill>
                <a:latin typeface="Times New Roman"/>
                <a:ea typeface="Times New Roman"/>
                <a:cs typeface="Times New Roman"/>
                <a:sym typeface="Times New Roman"/>
              </a:rPr>
              <a:t>Project Guide</a:t>
            </a:r>
            <a:endParaRPr dirty="0"/>
          </a:p>
          <a:p>
            <a:pPr marL="0" marR="0" lvl="0" indent="0" algn="ctr" rtl="0">
              <a:lnSpc>
                <a:spcPct val="93000"/>
              </a:lnSpc>
              <a:spcBef>
                <a:spcPts val="0"/>
              </a:spcBef>
              <a:spcAft>
                <a:spcPts val="0"/>
              </a:spcAft>
              <a:buClr>
                <a:srgbClr val="000000"/>
              </a:buClr>
              <a:buSzPts val="2400"/>
              <a:buFont typeface="Times New Roman"/>
              <a:buNone/>
            </a:pPr>
            <a:r>
              <a:rPr lang="en-US" sz="2400" b="1" i="0" u="none" dirty="0">
                <a:solidFill>
                  <a:srgbClr val="000000"/>
                </a:solidFill>
                <a:latin typeface="Times New Roman"/>
                <a:ea typeface="Times New Roman"/>
                <a:cs typeface="Times New Roman"/>
                <a:sym typeface="Times New Roman"/>
              </a:rPr>
              <a:t>Prof. </a:t>
            </a:r>
            <a:r>
              <a:rPr lang="en-US" sz="2400" b="1" i="0" u="none" dirty="0" err="1">
                <a:solidFill>
                  <a:srgbClr val="000000"/>
                </a:solidFill>
                <a:latin typeface="Times New Roman"/>
                <a:ea typeface="Times New Roman"/>
                <a:cs typeface="Times New Roman"/>
                <a:sym typeface="Times New Roman"/>
              </a:rPr>
              <a:t>Susmita</a:t>
            </a:r>
            <a:r>
              <a:rPr lang="en-US" sz="2400" b="1" i="0" u="none" dirty="0">
                <a:solidFill>
                  <a:srgbClr val="000000"/>
                </a:solidFill>
                <a:latin typeface="Times New Roman"/>
                <a:ea typeface="Times New Roman"/>
                <a:cs typeface="Times New Roman"/>
                <a:sym typeface="Times New Roman"/>
              </a:rPr>
              <a:t> Das</a:t>
            </a:r>
            <a:endParaRPr dirty="0"/>
          </a:p>
        </p:txBody>
      </p:sp>
      <p:pic>
        <p:nvPicPr>
          <p:cNvPr id="341" name="Google Shape;341;p1"/>
          <p:cNvPicPr preferRelativeResize="0"/>
          <p:nvPr/>
        </p:nvPicPr>
        <p:blipFill rotWithShape="1">
          <a:blip r:embed="rId3">
            <a:alphaModFix/>
          </a:blip>
          <a:srcRect/>
          <a:stretch/>
        </p:blipFill>
        <p:spPr>
          <a:xfrm>
            <a:off x="144462" y="1587"/>
            <a:ext cx="9936162" cy="1871662"/>
          </a:xfrm>
          <a:prstGeom prst="rect">
            <a:avLst/>
          </a:prstGeom>
          <a:noFill/>
          <a:ln>
            <a:noFill/>
          </a:ln>
        </p:spPr>
      </p:pic>
      <p:cxnSp>
        <p:nvCxnSpPr>
          <p:cNvPr id="342" name="Google Shape;342;p1"/>
          <p:cNvCxnSpPr/>
          <p:nvPr/>
        </p:nvCxnSpPr>
        <p:spPr>
          <a:xfrm>
            <a:off x="0" y="1743075"/>
            <a:ext cx="10080625" cy="0"/>
          </a:xfrm>
          <a:prstGeom prst="straightConnector1">
            <a:avLst/>
          </a:prstGeom>
          <a:noFill/>
          <a:ln w="25550" cap="rnd" cmpd="sng">
            <a:solidFill>
              <a:srgbClr val="000000"/>
            </a:solidFill>
            <a:prstDash val="solid"/>
            <a:miter lim="800000"/>
            <a:headEnd type="none" w="med" len="med"/>
            <a:tailEnd type="none" w="med" len="med"/>
          </a:ln>
          <a:effectLst>
            <a:outerShdw blurRad="63500" dist="12600" dir="5400000">
              <a:srgbClr val="000000">
                <a:alpha val="34901"/>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12"/>
          <p:cNvSpPr txBox="1">
            <a:spLocks noGrp="1"/>
          </p:cNvSpPr>
          <p:nvPr>
            <p:ph type="title"/>
          </p:nvPr>
        </p:nvSpPr>
        <p:spPr>
          <a:xfrm>
            <a:off x="216534" y="402204"/>
            <a:ext cx="9241508" cy="14557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3600"/>
              <a:buFont typeface="Times New Roman"/>
              <a:buNone/>
            </a:pPr>
            <a:r>
              <a:rPr lang="en-US" sz="3600" b="1" dirty="0">
                <a:solidFill>
                  <a:schemeClr val="dk1"/>
                </a:solidFill>
                <a:latin typeface="Times New Roman"/>
                <a:ea typeface="Times New Roman"/>
                <a:cs typeface="Times New Roman"/>
                <a:sym typeface="Times New Roman"/>
              </a:rPr>
              <a:t>STUDENT REGISTRATION</a:t>
            </a:r>
            <a:endParaRPr dirty="0"/>
          </a:p>
        </p:txBody>
      </p:sp>
      <p:pic>
        <p:nvPicPr>
          <p:cNvPr id="426" name="Google Shape;426;p12"/>
          <p:cNvPicPr preferRelativeResize="0"/>
          <p:nvPr/>
        </p:nvPicPr>
        <p:blipFill>
          <a:blip r:embed="rId3">
            <a:alphaModFix/>
          </a:blip>
          <a:stretch>
            <a:fillRect/>
          </a:stretch>
        </p:blipFill>
        <p:spPr>
          <a:xfrm>
            <a:off x="216535" y="1223011"/>
            <a:ext cx="9674352" cy="611733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g126b103f59f_0_4"/>
          <p:cNvSpPr txBox="1">
            <a:spLocks noGrp="1"/>
          </p:cNvSpPr>
          <p:nvPr>
            <p:ph type="title"/>
          </p:nvPr>
        </p:nvSpPr>
        <p:spPr>
          <a:xfrm>
            <a:off x="296863" y="341238"/>
            <a:ext cx="9618345" cy="2194559"/>
          </a:xfrm>
          <a:prstGeom prst="rect">
            <a:avLst/>
          </a:prstGeom>
        </p:spPr>
        <p:txBody>
          <a:bodyPr spcFirstLastPara="1" wrap="square" lIns="91425" tIns="45700" rIns="91425" bIns="45700" anchor="t" anchorCtr="0">
            <a:normAutofit/>
          </a:bodyPr>
          <a:lstStyle/>
          <a:p>
            <a:pPr marL="0" lvl="0" indent="0" algn="l" rtl="0">
              <a:spcBef>
                <a:spcPts val="0"/>
              </a:spcBef>
              <a:spcAft>
                <a:spcPts val="0"/>
              </a:spcAft>
              <a:buNone/>
            </a:pPr>
            <a:r>
              <a:rPr lang="en-US" sz="3600" b="1" dirty="0">
                <a:solidFill>
                  <a:schemeClr val="dk1"/>
                </a:solidFill>
                <a:latin typeface="Times New Roman"/>
                <a:ea typeface="Times New Roman"/>
                <a:cs typeface="Times New Roman"/>
                <a:sym typeface="Times New Roman"/>
              </a:rPr>
              <a:t>STUDENT LOGIN</a:t>
            </a:r>
            <a:endParaRPr sz="3600" b="1" dirty="0">
              <a:solidFill>
                <a:schemeClr val="dk1"/>
              </a:solidFill>
              <a:latin typeface="Times New Roman"/>
              <a:ea typeface="Times New Roman"/>
              <a:cs typeface="Times New Roman"/>
              <a:sym typeface="Times New Roman"/>
            </a:endParaRPr>
          </a:p>
        </p:txBody>
      </p:sp>
      <p:sp>
        <p:nvSpPr>
          <p:cNvPr id="433" name="Google Shape;433;g126b103f59f_0_4"/>
          <p:cNvSpPr txBox="1">
            <a:spLocks noGrp="1"/>
          </p:cNvSpPr>
          <p:nvPr>
            <p:ph type="body" idx="1"/>
          </p:nvPr>
        </p:nvSpPr>
        <p:spPr>
          <a:xfrm>
            <a:off x="701487" y="1152500"/>
            <a:ext cx="6997800" cy="4278300"/>
          </a:xfrm>
          <a:prstGeom prst="rect">
            <a:avLst/>
          </a:prstGeom>
        </p:spPr>
        <p:txBody>
          <a:bodyPr spcFirstLastPara="1" wrap="square" lIns="91425" tIns="45700" rIns="91425" bIns="45700" anchor="t" anchorCtr="0">
            <a:normAutofit/>
          </a:bodyPr>
          <a:lstStyle/>
          <a:p>
            <a:pPr marL="0" lvl="0" indent="0" algn="l" rtl="0">
              <a:spcBef>
                <a:spcPts val="1102"/>
              </a:spcBef>
              <a:spcAft>
                <a:spcPts val="0"/>
              </a:spcAft>
              <a:buNone/>
            </a:pPr>
            <a:endParaRPr sz="2084" dirty="0">
              <a:latin typeface="Times New Roman"/>
              <a:ea typeface="Times New Roman"/>
              <a:cs typeface="Times New Roman"/>
              <a:sym typeface="Times New Roman"/>
            </a:endParaRPr>
          </a:p>
          <a:p>
            <a:pPr marL="0" lvl="0" indent="0" algn="l" rtl="0">
              <a:spcBef>
                <a:spcPts val="1102"/>
              </a:spcBef>
              <a:spcAft>
                <a:spcPts val="0"/>
              </a:spcAft>
              <a:buNone/>
            </a:pPr>
            <a:endParaRPr sz="2084" dirty="0">
              <a:latin typeface="Times New Roman"/>
              <a:ea typeface="Times New Roman"/>
              <a:cs typeface="Times New Roman"/>
              <a:sym typeface="Times New Roman"/>
            </a:endParaRPr>
          </a:p>
          <a:p>
            <a:pPr marL="0" lvl="0" indent="0" algn="l" rtl="0">
              <a:spcBef>
                <a:spcPts val="1102"/>
              </a:spcBef>
              <a:spcAft>
                <a:spcPts val="0"/>
              </a:spcAft>
              <a:buNone/>
            </a:pPr>
            <a:endParaRPr sz="2084" dirty="0">
              <a:latin typeface="Times New Roman"/>
              <a:ea typeface="Times New Roman"/>
              <a:cs typeface="Times New Roman"/>
              <a:sym typeface="Times New Roman"/>
            </a:endParaRPr>
          </a:p>
          <a:p>
            <a:pPr marL="0" lvl="0" indent="0" algn="l" rtl="0">
              <a:spcBef>
                <a:spcPts val="1102"/>
              </a:spcBef>
              <a:spcAft>
                <a:spcPts val="0"/>
              </a:spcAft>
              <a:buNone/>
            </a:pPr>
            <a:endParaRPr sz="2084" dirty="0">
              <a:latin typeface="Times New Roman"/>
              <a:ea typeface="Times New Roman"/>
              <a:cs typeface="Times New Roman"/>
              <a:sym typeface="Times New Roman"/>
            </a:endParaRPr>
          </a:p>
          <a:p>
            <a:pPr marL="0" lvl="0" indent="0" algn="l" rtl="0">
              <a:spcBef>
                <a:spcPts val="1102"/>
              </a:spcBef>
              <a:spcAft>
                <a:spcPts val="0"/>
              </a:spcAft>
              <a:buNone/>
            </a:pPr>
            <a:endParaRPr sz="2084" dirty="0">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95208DC8-895B-41B1-B193-79574AAD6F42}"/>
              </a:ext>
            </a:extLst>
          </p:cNvPr>
          <p:cNvPicPr>
            <a:picLocks noChangeAspect="1"/>
          </p:cNvPicPr>
          <p:nvPr/>
        </p:nvPicPr>
        <p:blipFill>
          <a:blip r:embed="rId3"/>
          <a:stretch>
            <a:fillRect/>
          </a:stretch>
        </p:blipFill>
        <p:spPr>
          <a:xfrm>
            <a:off x="231138" y="1232510"/>
            <a:ext cx="9618345" cy="609412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10"/>
          <p:cNvSpPr txBox="1">
            <a:spLocks noGrp="1"/>
          </p:cNvSpPr>
          <p:nvPr>
            <p:ph type="title"/>
          </p:nvPr>
        </p:nvSpPr>
        <p:spPr>
          <a:xfrm>
            <a:off x="340042" y="290512"/>
            <a:ext cx="6997700" cy="14557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3600"/>
              <a:buFont typeface="Times New Roman"/>
              <a:buNone/>
            </a:pPr>
            <a:r>
              <a:rPr lang="en-US" sz="3600" b="1" i="0" u="none" dirty="0">
                <a:solidFill>
                  <a:schemeClr val="dk1"/>
                </a:solidFill>
                <a:latin typeface="Times New Roman"/>
                <a:ea typeface="Times New Roman"/>
                <a:cs typeface="Times New Roman"/>
                <a:sym typeface="Times New Roman"/>
              </a:rPr>
              <a:t>S</a:t>
            </a:r>
            <a:r>
              <a:rPr lang="en-US" sz="3600" b="1" dirty="0">
                <a:solidFill>
                  <a:schemeClr val="dk1"/>
                </a:solidFill>
                <a:latin typeface="Times New Roman"/>
                <a:ea typeface="Times New Roman"/>
                <a:cs typeface="Times New Roman"/>
                <a:sym typeface="Times New Roman"/>
              </a:rPr>
              <a:t>TUDENT LOGIN PAGE</a:t>
            </a:r>
            <a:endParaRPr dirty="0"/>
          </a:p>
        </p:txBody>
      </p:sp>
      <p:pic>
        <p:nvPicPr>
          <p:cNvPr id="414" name="Google Shape;414;p10"/>
          <p:cNvPicPr preferRelativeResize="0"/>
          <p:nvPr/>
        </p:nvPicPr>
        <p:blipFill>
          <a:blip r:embed="rId3">
            <a:alphaModFix/>
          </a:blip>
          <a:stretch>
            <a:fillRect/>
          </a:stretch>
        </p:blipFill>
        <p:spPr>
          <a:xfrm>
            <a:off x="182879" y="1142999"/>
            <a:ext cx="9674352" cy="611733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4030E-09EE-438C-995C-D3D2AC71B97E}"/>
              </a:ext>
            </a:extLst>
          </p:cNvPr>
          <p:cNvSpPr>
            <a:spLocks noGrp="1"/>
          </p:cNvSpPr>
          <p:nvPr>
            <p:ph type="title"/>
          </p:nvPr>
        </p:nvSpPr>
        <p:spPr>
          <a:xfrm>
            <a:off x="205739" y="292735"/>
            <a:ext cx="9192578" cy="1455737"/>
          </a:xfrm>
        </p:spPr>
        <p:txBody>
          <a:bodyPr/>
          <a:lstStyle/>
          <a:p>
            <a:r>
              <a:rPr lang="en-US" sz="3600" b="1" i="0" u="none" dirty="0">
                <a:solidFill>
                  <a:schemeClr val="dk1"/>
                </a:solidFill>
                <a:latin typeface="Times New Roman"/>
                <a:ea typeface="Times New Roman"/>
                <a:cs typeface="Times New Roman"/>
                <a:sym typeface="Times New Roman"/>
              </a:rPr>
              <a:t>S</a:t>
            </a:r>
            <a:r>
              <a:rPr lang="en-US" sz="3600" b="1" dirty="0">
                <a:solidFill>
                  <a:schemeClr val="dk1"/>
                </a:solidFill>
                <a:latin typeface="Times New Roman"/>
                <a:ea typeface="Times New Roman"/>
                <a:cs typeface="Times New Roman"/>
                <a:sym typeface="Times New Roman"/>
              </a:rPr>
              <a:t>TUDENT</a:t>
            </a:r>
            <a:r>
              <a:rPr lang="en-US" sz="4000" b="1" dirty="0">
                <a:solidFill>
                  <a:schemeClr val="dk1"/>
                </a:solidFill>
                <a:latin typeface="Times New Roman"/>
                <a:ea typeface="Times New Roman"/>
                <a:cs typeface="Times New Roman"/>
                <a:sym typeface="Times New Roman"/>
              </a:rPr>
              <a:t>: Student Information</a:t>
            </a:r>
            <a:endParaRPr lang="en-IN" dirty="0"/>
          </a:p>
        </p:txBody>
      </p:sp>
      <p:sp>
        <p:nvSpPr>
          <p:cNvPr id="3" name="Text Placeholder 2">
            <a:extLst>
              <a:ext uri="{FF2B5EF4-FFF2-40B4-BE49-F238E27FC236}">
                <a16:creationId xmlns:a16="http://schemas.microsoft.com/office/drawing/2014/main" id="{04CC0445-48A9-4CD3-8453-25AAE43CA7BF}"/>
              </a:ext>
            </a:extLst>
          </p:cNvPr>
          <p:cNvSpPr>
            <a:spLocks noGrp="1"/>
          </p:cNvSpPr>
          <p:nvPr>
            <p:ph type="body" idx="1"/>
          </p:nvPr>
        </p:nvSpPr>
        <p:spPr/>
        <p:txBody>
          <a:bodyPr/>
          <a:lstStyle/>
          <a:p>
            <a:pPr marL="137160" indent="0">
              <a:buNone/>
            </a:pPr>
            <a:endParaRPr lang="en-IN" dirty="0"/>
          </a:p>
        </p:txBody>
      </p:sp>
      <p:pic>
        <p:nvPicPr>
          <p:cNvPr id="5" name="Picture 4">
            <a:extLst>
              <a:ext uri="{FF2B5EF4-FFF2-40B4-BE49-F238E27FC236}">
                <a16:creationId xmlns:a16="http://schemas.microsoft.com/office/drawing/2014/main" id="{7A4DBE98-ADD5-485F-82FB-A90810B88314}"/>
              </a:ext>
            </a:extLst>
          </p:cNvPr>
          <p:cNvPicPr>
            <a:picLocks noChangeAspect="1"/>
          </p:cNvPicPr>
          <p:nvPr/>
        </p:nvPicPr>
        <p:blipFill>
          <a:blip r:embed="rId2"/>
          <a:stretch>
            <a:fillRect/>
          </a:stretch>
        </p:blipFill>
        <p:spPr>
          <a:xfrm>
            <a:off x="205739" y="1188721"/>
            <a:ext cx="9674352" cy="6106907"/>
          </a:xfrm>
          <a:prstGeom prst="rect">
            <a:avLst/>
          </a:prstGeom>
        </p:spPr>
      </p:pic>
    </p:spTree>
    <p:extLst>
      <p:ext uri="{BB962C8B-B14F-4D97-AF65-F5344CB8AC3E}">
        <p14:creationId xmlns:p14="http://schemas.microsoft.com/office/powerpoint/2010/main" val="1128370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B8E49B-77DC-4B4B-8516-D330A72F3E68}"/>
              </a:ext>
            </a:extLst>
          </p:cNvPr>
          <p:cNvSpPr>
            <a:spLocks noGrp="1"/>
          </p:cNvSpPr>
          <p:nvPr>
            <p:ph type="title"/>
          </p:nvPr>
        </p:nvSpPr>
        <p:spPr>
          <a:xfrm>
            <a:off x="131444" y="278817"/>
            <a:ext cx="9315450" cy="1647189"/>
          </a:xfrm>
        </p:spPr>
        <p:txBody>
          <a:bodyPr/>
          <a:lstStyle/>
          <a:p>
            <a:r>
              <a:rPr lang="en-US" sz="3200" b="1" i="0" u="none" dirty="0">
                <a:solidFill>
                  <a:schemeClr val="dk1"/>
                </a:solidFill>
                <a:latin typeface="Times New Roman"/>
                <a:ea typeface="Times New Roman"/>
                <a:cs typeface="Times New Roman"/>
                <a:sym typeface="Times New Roman"/>
              </a:rPr>
              <a:t>S</a:t>
            </a:r>
            <a:r>
              <a:rPr lang="en-US" sz="3200" b="1" dirty="0">
                <a:solidFill>
                  <a:schemeClr val="dk1"/>
                </a:solidFill>
                <a:latin typeface="Times New Roman"/>
                <a:ea typeface="Times New Roman"/>
                <a:cs typeface="Times New Roman"/>
                <a:sym typeface="Times New Roman"/>
              </a:rPr>
              <a:t>TUDENT</a:t>
            </a:r>
            <a:r>
              <a:rPr lang="en-US" sz="3600" b="1" dirty="0">
                <a:solidFill>
                  <a:schemeClr val="dk1"/>
                </a:solidFill>
                <a:latin typeface="Times New Roman"/>
                <a:ea typeface="Times New Roman"/>
                <a:cs typeface="Times New Roman"/>
                <a:sym typeface="Times New Roman"/>
              </a:rPr>
              <a:t>: Submit Leave</a:t>
            </a:r>
            <a:endParaRPr lang="en-IN" dirty="0"/>
          </a:p>
        </p:txBody>
      </p:sp>
      <p:sp>
        <p:nvSpPr>
          <p:cNvPr id="3" name="Text Placeholder 2">
            <a:extLst>
              <a:ext uri="{FF2B5EF4-FFF2-40B4-BE49-F238E27FC236}">
                <a16:creationId xmlns:a16="http://schemas.microsoft.com/office/drawing/2014/main" id="{AABC1695-B2BD-4CBA-A9CD-2B6309A52891}"/>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E098A25E-899D-4605-B6E6-28B50C9B597F}"/>
              </a:ext>
            </a:extLst>
          </p:cNvPr>
          <p:cNvPicPr>
            <a:picLocks noChangeAspect="1"/>
          </p:cNvPicPr>
          <p:nvPr/>
        </p:nvPicPr>
        <p:blipFill>
          <a:blip r:embed="rId2"/>
          <a:stretch>
            <a:fillRect/>
          </a:stretch>
        </p:blipFill>
        <p:spPr>
          <a:xfrm>
            <a:off x="203136" y="995044"/>
            <a:ext cx="9674352" cy="6388736"/>
          </a:xfrm>
          <a:prstGeom prst="rect">
            <a:avLst/>
          </a:prstGeom>
        </p:spPr>
      </p:pic>
    </p:spTree>
    <p:extLst>
      <p:ext uri="{BB962C8B-B14F-4D97-AF65-F5344CB8AC3E}">
        <p14:creationId xmlns:p14="http://schemas.microsoft.com/office/powerpoint/2010/main" val="1734204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D6AFA-DA3E-4341-A2C5-8E532911B735}"/>
              </a:ext>
            </a:extLst>
          </p:cNvPr>
          <p:cNvSpPr>
            <a:spLocks noGrp="1"/>
          </p:cNvSpPr>
          <p:nvPr>
            <p:ph type="title"/>
          </p:nvPr>
        </p:nvSpPr>
        <p:spPr>
          <a:xfrm>
            <a:off x="176353" y="506196"/>
            <a:ext cx="7492859" cy="1455737"/>
          </a:xfrm>
        </p:spPr>
        <p:txBody>
          <a:bodyPr/>
          <a:lstStyle/>
          <a:p>
            <a:r>
              <a:rPr lang="en-US" sz="3600" b="1" i="0" u="none" dirty="0">
                <a:solidFill>
                  <a:schemeClr val="dk1"/>
                </a:solidFill>
                <a:latin typeface="Times New Roman"/>
                <a:ea typeface="Times New Roman"/>
                <a:cs typeface="Times New Roman"/>
                <a:sym typeface="Times New Roman"/>
              </a:rPr>
              <a:t>S</a:t>
            </a:r>
            <a:r>
              <a:rPr lang="en-US" sz="3600" b="1" dirty="0">
                <a:solidFill>
                  <a:schemeClr val="dk1"/>
                </a:solidFill>
                <a:latin typeface="Times New Roman"/>
                <a:ea typeface="Times New Roman"/>
                <a:cs typeface="Times New Roman"/>
                <a:sym typeface="Times New Roman"/>
              </a:rPr>
              <a:t>TUDENT</a:t>
            </a:r>
            <a:r>
              <a:rPr lang="en-US" sz="4000" b="1" dirty="0">
                <a:solidFill>
                  <a:schemeClr val="dk1"/>
                </a:solidFill>
                <a:latin typeface="Times New Roman"/>
                <a:ea typeface="Times New Roman"/>
                <a:cs typeface="Times New Roman"/>
                <a:sym typeface="Times New Roman"/>
              </a:rPr>
              <a:t>: Leave Balance</a:t>
            </a:r>
            <a:endParaRPr lang="en-IN" dirty="0"/>
          </a:p>
        </p:txBody>
      </p:sp>
      <p:sp>
        <p:nvSpPr>
          <p:cNvPr id="3" name="Text Placeholder 2">
            <a:extLst>
              <a:ext uri="{FF2B5EF4-FFF2-40B4-BE49-F238E27FC236}">
                <a16:creationId xmlns:a16="http://schemas.microsoft.com/office/drawing/2014/main" id="{83E31383-D07E-44CF-A46E-30A46F994D50}"/>
              </a:ext>
            </a:extLst>
          </p:cNvPr>
          <p:cNvSpPr>
            <a:spLocks noGrp="1"/>
          </p:cNvSpPr>
          <p:nvPr>
            <p:ph type="body" idx="1"/>
          </p:nvPr>
        </p:nvSpPr>
        <p:spPr/>
        <p:txBody>
          <a:bodyPr/>
          <a:lstStyle/>
          <a:p>
            <a:endParaRPr lang="en-IN"/>
          </a:p>
        </p:txBody>
      </p:sp>
      <p:pic>
        <p:nvPicPr>
          <p:cNvPr id="5" name="Picture 4">
            <a:extLst>
              <a:ext uri="{FF2B5EF4-FFF2-40B4-BE49-F238E27FC236}">
                <a16:creationId xmlns:a16="http://schemas.microsoft.com/office/drawing/2014/main" id="{E1967763-66BD-4E98-812E-D2EE8FE1DCB5}"/>
              </a:ext>
            </a:extLst>
          </p:cNvPr>
          <p:cNvPicPr>
            <a:picLocks noChangeAspect="1"/>
          </p:cNvPicPr>
          <p:nvPr/>
        </p:nvPicPr>
        <p:blipFill>
          <a:blip r:embed="rId2"/>
          <a:stretch>
            <a:fillRect/>
          </a:stretch>
        </p:blipFill>
        <p:spPr>
          <a:xfrm>
            <a:off x="176352" y="1325880"/>
            <a:ext cx="9727919" cy="6000749"/>
          </a:xfrm>
          <a:prstGeom prst="rect">
            <a:avLst/>
          </a:prstGeom>
        </p:spPr>
      </p:pic>
    </p:spTree>
    <p:extLst>
      <p:ext uri="{BB962C8B-B14F-4D97-AF65-F5344CB8AC3E}">
        <p14:creationId xmlns:p14="http://schemas.microsoft.com/office/powerpoint/2010/main" val="21940170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4F6D3-64EB-44E4-8755-4C6BBF720299}"/>
              </a:ext>
            </a:extLst>
          </p:cNvPr>
          <p:cNvSpPr>
            <a:spLocks noGrp="1"/>
          </p:cNvSpPr>
          <p:nvPr>
            <p:ph type="title"/>
          </p:nvPr>
        </p:nvSpPr>
        <p:spPr>
          <a:xfrm>
            <a:off x="203135" y="457201"/>
            <a:ext cx="9349740" cy="1085850"/>
          </a:xfrm>
        </p:spPr>
        <p:txBody>
          <a:bodyPr>
            <a:normAutofit/>
          </a:bodyPr>
          <a:lstStyle/>
          <a:p>
            <a:r>
              <a:rPr lang="en-US" sz="3600" b="1" i="0" u="none" dirty="0">
                <a:solidFill>
                  <a:schemeClr val="dk1"/>
                </a:solidFill>
                <a:latin typeface="Times New Roman"/>
                <a:ea typeface="Times New Roman"/>
                <a:cs typeface="Times New Roman"/>
                <a:sym typeface="Times New Roman"/>
              </a:rPr>
              <a:t>S</a:t>
            </a:r>
            <a:r>
              <a:rPr lang="en-US" sz="3600" b="1" dirty="0">
                <a:solidFill>
                  <a:schemeClr val="dk1"/>
                </a:solidFill>
                <a:latin typeface="Times New Roman"/>
                <a:ea typeface="Times New Roman"/>
                <a:cs typeface="Times New Roman"/>
                <a:sym typeface="Times New Roman"/>
              </a:rPr>
              <a:t>TUDENT: Last Leave Status</a:t>
            </a:r>
            <a:endParaRPr lang="en-IN" sz="3600" dirty="0"/>
          </a:p>
        </p:txBody>
      </p:sp>
      <p:sp>
        <p:nvSpPr>
          <p:cNvPr id="3" name="Text Placeholder 2">
            <a:extLst>
              <a:ext uri="{FF2B5EF4-FFF2-40B4-BE49-F238E27FC236}">
                <a16:creationId xmlns:a16="http://schemas.microsoft.com/office/drawing/2014/main" id="{D2C60F98-445F-470A-B0ED-4E51571A7941}"/>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46E6755F-0C7A-462B-A90F-7E70FE04A96A}"/>
              </a:ext>
            </a:extLst>
          </p:cNvPr>
          <p:cNvPicPr>
            <a:picLocks noChangeAspect="1"/>
          </p:cNvPicPr>
          <p:nvPr/>
        </p:nvPicPr>
        <p:blipFill>
          <a:blip r:embed="rId2"/>
          <a:stretch>
            <a:fillRect/>
          </a:stretch>
        </p:blipFill>
        <p:spPr>
          <a:xfrm>
            <a:off x="203135" y="1160146"/>
            <a:ext cx="9674353" cy="6207396"/>
          </a:xfrm>
          <a:prstGeom prst="rect">
            <a:avLst/>
          </a:prstGeom>
        </p:spPr>
      </p:pic>
    </p:spTree>
    <p:extLst>
      <p:ext uri="{BB962C8B-B14F-4D97-AF65-F5344CB8AC3E}">
        <p14:creationId xmlns:p14="http://schemas.microsoft.com/office/powerpoint/2010/main" val="2823812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5E9E4-B0F5-4595-8422-C26D7585A786}"/>
              </a:ext>
            </a:extLst>
          </p:cNvPr>
          <p:cNvSpPr>
            <a:spLocks noGrp="1"/>
          </p:cNvSpPr>
          <p:nvPr>
            <p:ph type="title"/>
          </p:nvPr>
        </p:nvSpPr>
        <p:spPr>
          <a:xfrm>
            <a:off x="141643" y="473392"/>
            <a:ext cx="9797338" cy="871538"/>
          </a:xfrm>
        </p:spPr>
        <p:txBody>
          <a:bodyPr>
            <a:normAutofit/>
          </a:bodyPr>
          <a:lstStyle/>
          <a:p>
            <a:r>
              <a:rPr lang="en-US" sz="3600" b="1" i="0" u="none" dirty="0">
                <a:solidFill>
                  <a:schemeClr val="dk1"/>
                </a:solidFill>
                <a:latin typeface="Times New Roman"/>
                <a:ea typeface="Times New Roman"/>
                <a:cs typeface="Times New Roman"/>
                <a:sym typeface="Times New Roman"/>
              </a:rPr>
              <a:t>S</a:t>
            </a:r>
            <a:r>
              <a:rPr lang="en-US" sz="3600" b="1" dirty="0">
                <a:solidFill>
                  <a:schemeClr val="dk1"/>
                </a:solidFill>
                <a:latin typeface="Times New Roman"/>
                <a:ea typeface="Times New Roman"/>
                <a:cs typeface="Times New Roman"/>
                <a:sym typeface="Times New Roman"/>
              </a:rPr>
              <a:t>TUDENT: All Leave Status</a:t>
            </a:r>
            <a:endParaRPr lang="en-IN" sz="3600" dirty="0"/>
          </a:p>
        </p:txBody>
      </p:sp>
      <p:sp>
        <p:nvSpPr>
          <p:cNvPr id="3" name="Text Placeholder 2">
            <a:extLst>
              <a:ext uri="{FF2B5EF4-FFF2-40B4-BE49-F238E27FC236}">
                <a16:creationId xmlns:a16="http://schemas.microsoft.com/office/drawing/2014/main" id="{36D7C9BA-B258-4412-96AF-D40904E74EC0}"/>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371010C4-C9C4-4A5E-AE33-9E0204B1AE49}"/>
              </a:ext>
            </a:extLst>
          </p:cNvPr>
          <p:cNvPicPr>
            <a:picLocks noChangeAspect="1"/>
          </p:cNvPicPr>
          <p:nvPr/>
        </p:nvPicPr>
        <p:blipFill>
          <a:blip r:embed="rId2"/>
          <a:stretch>
            <a:fillRect/>
          </a:stretch>
        </p:blipFill>
        <p:spPr>
          <a:xfrm>
            <a:off x="141643" y="1180148"/>
            <a:ext cx="9797338" cy="6215062"/>
          </a:xfrm>
          <a:prstGeom prst="rect">
            <a:avLst/>
          </a:prstGeom>
        </p:spPr>
      </p:pic>
    </p:spTree>
    <p:extLst>
      <p:ext uri="{BB962C8B-B14F-4D97-AF65-F5344CB8AC3E}">
        <p14:creationId xmlns:p14="http://schemas.microsoft.com/office/powerpoint/2010/main" val="15208024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04C73-4D97-4B2E-8B1A-C5D6F90CB12B}"/>
              </a:ext>
            </a:extLst>
          </p:cNvPr>
          <p:cNvSpPr>
            <a:spLocks noGrp="1"/>
          </p:cNvSpPr>
          <p:nvPr>
            <p:ph type="title"/>
          </p:nvPr>
        </p:nvSpPr>
        <p:spPr>
          <a:xfrm>
            <a:off x="228601" y="381636"/>
            <a:ext cx="7440612" cy="1745614"/>
          </a:xfrm>
        </p:spPr>
        <p:txBody>
          <a:bodyPr/>
          <a:lstStyle/>
          <a:p>
            <a:r>
              <a:rPr lang="en-US" sz="3600" b="1" dirty="0">
                <a:solidFill>
                  <a:schemeClr val="dk1"/>
                </a:solidFill>
                <a:latin typeface="Times New Roman"/>
                <a:ea typeface="Times New Roman"/>
                <a:cs typeface="Times New Roman"/>
                <a:sym typeface="Times New Roman"/>
              </a:rPr>
              <a:t>FACULTY</a:t>
            </a:r>
            <a:r>
              <a:rPr lang="en-US" sz="4000" b="1" dirty="0">
                <a:solidFill>
                  <a:schemeClr val="dk1"/>
                </a:solidFill>
                <a:latin typeface="Times New Roman"/>
                <a:ea typeface="Times New Roman"/>
                <a:cs typeface="Times New Roman"/>
                <a:sym typeface="Times New Roman"/>
              </a:rPr>
              <a:t> </a:t>
            </a:r>
            <a:r>
              <a:rPr lang="en-US" sz="3600" b="1" dirty="0">
                <a:solidFill>
                  <a:schemeClr val="dk1"/>
                </a:solidFill>
                <a:latin typeface="Times New Roman"/>
                <a:ea typeface="Times New Roman"/>
                <a:cs typeface="Times New Roman"/>
                <a:sym typeface="Times New Roman"/>
              </a:rPr>
              <a:t>LOGIN</a:t>
            </a:r>
            <a:endParaRPr lang="en-IN" sz="3600" dirty="0"/>
          </a:p>
        </p:txBody>
      </p:sp>
      <p:sp>
        <p:nvSpPr>
          <p:cNvPr id="3" name="Text Placeholder 2">
            <a:extLst>
              <a:ext uri="{FF2B5EF4-FFF2-40B4-BE49-F238E27FC236}">
                <a16:creationId xmlns:a16="http://schemas.microsoft.com/office/drawing/2014/main" id="{86927B45-A550-4574-BC74-27239D928D4E}"/>
              </a:ext>
            </a:extLst>
          </p:cNvPr>
          <p:cNvSpPr>
            <a:spLocks noGrp="1"/>
          </p:cNvSpPr>
          <p:nvPr>
            <p:ph type="body" idx="1"/>
          </p:nvPr>
        </p:nvSpPr>
        <p:spPr/>
        <p:txBody>
          <a:bodyPr/>
          <a:lstStyle/>
          <a:p>
            <a:endParaRPr lang="en-IN" dirty="0"/>
          </a:p>
        </p:txBody>
      </p:sp>
      <p:pic>
        <p:nvPicPr>
          <p:cNvPr id="4" name="Google Shape;435;g126b103f59f_0_4">
            <a:extLst>
              <a:ext uri="{FF2B5EF4-FFF2-40B4-BE49-F238E27FC236}">
                <a16:creationId xmlns:a16="http://schemas.microsoft.com/office/drawing/2014/main" id="{F42B0A57-3CEF-480E-8B62-CAA2E6AB6D09}"/>
              </a:ext>
            </a:extLst>
          </p:cNvPr>
          <p:cNvPicPr preferRelativeResize="0"/>
          <p:nvPr/>
        </p:nvPicPr>
        <p:blipFill>
          <a:blip r:embed="rId2">
            <a:alphaModFix/>
          </a:blip>
          <a:stretch>
            <a:fillRect/>
          </a:stretch>
        </p:blipFill>
        <p:spPr>
          <a:xfrm>
            <a:off x="228600" y="1062990"/>
            <a:ext cx="9623423" cy="6263640"/>
          </a:xfrm>
          <a:prstGeom prst="rect">
            <a:avLst/>
          </a:prstGeom>
          <a:noFill/>
          <a:ln>
            <a:noFill/>
          </a:ln>
        </p:spPr>
      </p:pic>
    </p:spTree>
    <p:extLst>
      <p:ext uri="{BB962C8B-B14F-4D97-AF65-F5344CB8AC3E}">
        <p14:creationId xmlns:p14="http://schemas.microsoft.com/office/powerpoint/2010/main" val="40026543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11"/>
          <p:cNvSpPr txBox="1">
            <a:spLocks noGrp="1"/>
          </p:cNvSpPr>
          <p:nvPr>
            <p:ph type="title"/>
          </p:nvPr>
        </p:nvSpPr>
        <p:spPr>
          <a:xfrm>
            <a:off x="227965" y="408622"/>
            <a:ext cx="7441247" cy="14557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3600"/>
              <a:buFont typeface="Times New Roman"/>
              <a:buNone/>
            </a:pPr>
            <a:r>
              <a:rPr lang="en-US" sz="3600" b="1" dirty="0">
                <a:solidFill>
                  <a:schemeClr val="dk1"/>
                </a:solidFill>
                <a:latin typeface="Times New Roman"/>
                <a:ea typeface="Times New Roman"/>
                <a:cs typeface="Times New Roman"/>
                <a:sym typeface="Times New Roman"/>
              </a:rPr>
              <a:t>FACULTY LOGIN PAGE</a:t>
            </a:r>
            <a:endParaRPr dirty="0"/>
          </a:p>
        </p:txBody>
      </p:sp>
      <p:pic>
        <p:nvPicPr>
          <p:cNvPr id="420" name="Google Shape;420;p11"/>
          <p:cNvPicPr preferRelativeResize="0"/>
          <p:nvPr/>
        </p:nvPicPr>
        <p:blipFill>
          <a:blip r:embed="rId3">
            <a:alphaModFix/>
          </a:blip>
          <a:stretch>
            <a:fillRect/>
          </a:stretch>
        </p:blipFill>
        <p:spPr>
          <a:xfrm>
            <a:off x="228600" y="1280160"/>
            <a:ext cx="9624060" cy="60578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2"/>
          <p:cNvSpPr/>
          <p:nvPr/>
        </p:nvSpPr>
        <p:spPr>
          <a:xfrm>
            <a:off x="504825" y="144462"/>
            <a:ext cx="9070975" cy="1057275"/>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31675" rIns="0" bIns="0" anchor="ctr" anchorCtr="0">
            <a:noAutofit/>
          </a:bodyPr>
          <a:lstStyle/>
          <a:p>
            <a:pPr marL="0" marR="0" lvl="0" indent="0" algn="ctr" rtl="0">
              <a:lnSpc>
                <a:spcPct val="93000"/>
              </a:lnSpc>
              <a:spcBef>
                <a:spcPts val="0"/>
              </a:spcBef>
              <a:spcAft>
                <a:spcPts val="0"/>
              </a:spcAft>
              <a:buClr>
                <a:srgbClr val="000000"/>
              </a:buClr>
              <a:buSzPts val="3600"/>
              <a:buFont typeface="Times New Roman"/>
              <a:buNone/>
            </a:pPr>
            <a:r>
              <a:rPr lang="en-US" sz="3600" b="1" i="0" u="none">
                <a:solidFill>
                  <a:srgbClr val="000000"/>
                </a:solidFill>
                <a:latin typeface="Times New Roman"/>
                <a:ea typeface="Times New Roman"/>
                <a:cs typeface="Times New Roman"/>
                <a:sym typeface="Times New Roman"/>
              </a:rPr>
              <a:t>Contents</a:t>
            </a:r>
            <a:endParaRPr/>
          </a:p>
        </p:txBody>
      </p:sp>
      <p:sp>
        <p:nvSpPr>
          <p:cNvPr id="350" name="Google Shape;350;p2"/>
          <p:cNvSpPr/>
          <p:nvPr/>
        </p:nvSpPr>
        <p:spPr>
          <a:xfrm>
            <a:off x="504825" y="1116012"/>
            <a:ext cx="9323387" cy="6213475"/>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21225" rIns="0" bIns="0" anchor="t" anchorCtr="0">
            <a:noAutofit/>
          </a:bodyPr>
          <a:lstStyle/>
          <a:p>
            <a:pPr marL="0" marR="0" lvl="0" indent="-68580" algn="l" rtl="0">
              <a:lnSpc>
                <a:spcPct val="200000"/>
              </a:lnSpc>
              <a:spcBef>
                <a:spcPts val="0"/>
              </a:spcBef>
              <a:spcAft>
                <a:spcPts val="0"/>
              </a:spcAft>
              <a:buClr>
                <a:srgbClr val="000000"/>
              </a:buClr>
              <a:buSzPts val="1080"/>
              <a:buFont typeface="Noto Sans Symbols"/>
              <a:buChar char="●"/>
            </a:pPr>
            <a:r>
              <a:rPr lang="en-US" sz="2400" b="0" i="0" u="none">
                <a:solidFill>
                  <a:srgbClr val="000000"/>
                </a:solidFill>
                <a:latin typeface="Times New Roman"/>
                <a:ea typeface="Times New Roman"/>
                <a:cs typeface="Times New Roman"/>
                <a:sym typeface="Times New Roman"/>
              </a:rPr>
              <a:t>  Introduction</a:t>
            </a:r>
            <a:endParaRPr/>
          </a:p>
          <a:p>
            <a:pPr marL="0" marR="0" lvl="0" indent="-68580" algn="l" rtl="0">
              <a:lnSpc>
                <a:spcPct val="200000"/>
              </a:lnSpc>
              <a:spcBef>
                <a:spcPts val="1400"/>
              </a:spcBef>
              <a:spcAft>
                <a:spcPts val="0"/>
              </a:spcAft>
              <a:buClr>
                <a:srgbClr val="000000"/>
              </a:buClr>
              <a:buSzPts val="1080"/>
              <a:buFont typeface="Noto Sans Symbols"/>
              <a:buChar char="●"/>
            </a:pPr>
            <a:r>
              <a:rPr lang="en-US" sz="2400" b="0" i="0" u="none">
                <a:solidFill>
                  <a:srgbClr val="000000"/>
                </a:solidFill>
                <a:latin typeface="Times New Roman"/>
                <a:ea typeface="Times New Roman"/>
                <a:cs typeface="Times New Roman"/>
                <a:sym typeface="Times New Roman"/>
              </a:rPr>
              <a:t>  Objectives</a:t>
            </a:r>
            <a:endParaRPr/>
          </a:p>
          <a:p>
            <a:pPr marL="0" marR="0" lvl="0" indent="-68580" algn="l" rtl="0">
              <a:lnSpc>
                <a:spcPct val="200000"/>
              </a:lnSpc>
              <a:spcBef>
                <a:spcPts val="1400"/>
              </a:spcBef>
              <a:spcAft>
                <a:spcPts val="0"/>
              </a:spcAft>
              <a:buClr>
                <a:srgbClr val="000000"/>
              </a:buClr>
              <a:buSzPts val="1080"/>
              <a:buFont typeface="Noto Sans Symbols"/>
              <a:buChar char="●"/>
            </a:pPr>
            <a:r>
              <a:rPr lang="en-US" sz="2400" b="0" i="0" u="none">
                <a:solidFill>
                  <a:srgbClr val="000000"/>
                </a:solidFill>
                <a:latin typeface="Times New Roman"/>
                <a:ea typeface="Times New Roman"/>
                <a:cs typeface="Times New Roman"/>
                <a:sym typeface="Times New Roman"/>
              </a:rPr>
              <a:t>  Scope</a:t>
            </a:r>
            <a:endParaRPr/>
          </a:p>
          <a:p>
            <a:pPr marL="0" marR="0" lvl="0" indent="-68580" algn="l" rtl="0">
              <a:lnSpc>
                <a:spcPct val="200000"/>
              </a:lnSpc>
              <a:spcBef>
                <a:spcPts val="1400"/>
              </a:spcBef>
              <a:spcAft>
                <a:spcPts val="0"/>
              </a:spcAft>
              <a:buClr>
                <a:srgbClr val="000000"/>
              </a:buClr>
              <a:buSzPts val="1080"/>
              <a:buFont typeface="Noto Sans Symbols"/>
              <a:buChar char="●"/>
            </a:pPr>
            <a:r>
              <a:rPr lang="en-US" sz="2400" b="0" i="0" u="none">
                <a:solidFill>
                  <a:srgbClr val="000000"/>
                </a:solidFill>
                <a:latin typeface="Times New Roman"/>
                <a:ea typeface="Times New Roman"/>
                <a:cs typeface="Times New Roman"/>
                <a:sym typeface="Times New Roman"/>
              </a:rPr>
              <a:t>  Features / Functionality</a:t>
            </a:r>
            <a:endParaRPr/>
          </a:p>
          <a:p>
            <a:pPr marL="0" marR="0" lvl="0" indent="-68580" algn="l" rtl="0">
              <a:lnSpc>
                <a:spcPct val="200000"/>
              </a:lnSpc>
              <a:spcBef>
                <a:spcPts val="1400"/>
              </a:spcBef>
              <a:spcAft>
                <a:spcPts val="0"/>
              </a:spcAft>
              <a:buClr>
                <a:srgbClr val="000000"/>
              </a:buClr>
              <a:buSzPts val="1080"/>
              <a:buFont typeface="Noto Sans Symbols"/>
              <a:buChar char="●"/>
            </a:pPr>
            <a:r>
              <a:rPr lang="en-US" sz="2400" b="0" i="0" u="none">
                <a:solidFill>
                  <a:srgbClr val="000000"/>
                </a:solidFill>
                <a:latin typeface="Times New Roman"/>
                <a:ea typeface="Times New Roman"/>
                <a:cs typeface="Times New Roman"/>
                <a:sym typeface="Times New Roman"/>
              </a:rPr>
              <a:t>  Project Outcomes</a:t>
            </a:r>
            <a:endParaRPr/>
          </a:p>
          <a:p>
            <a:pPr marL="0" marR="0" lvl="0" indent="-68580" algn="l" rtl="0">
              <a:lnSpc>
                <a:spcPct val="200000"/>
              </a:lnSpc>
              <a:spcBef>
                <a:spcPts val="1400"/>
              </a:spcBef>
              <a:spcAft>
                <a:spcPts val="0"/>
              </a:spcAft>
              <a:buClr>
                <a:srgbClr val="000000"/>
              </a:buClr>
              <a:buSzPts val="1080"/>
              <a:buFont typeface="Noto Sans Symbols"/>
              <a:buChar char="●"/>
            </a:pPr>
            <a:r>
              <a:rPr lang="en-US" sz="2400" b="0" i="0" u="none">
                <a:solidFill>
                  <a:srgbClr val="000000"/>
                </a:solidFill>
                <a:latin typeface="Times New Roman"/>
                <a:ea typeface="Times New Roman"/>
                <a:cs typeface="Times New Roman"/>
                <a:sym typeface="Times New Roman"/>
              </a:rPr>
              <a:t>  Technology Stack</a:t>
            </a:r>
            <a:endParaRPr/>
          </a:p>
          <a:p>
            <a:pPr marL="0" marR="0" lvl="0" indent="-68580" algn="l" rtl="0">
              <a:lnSpc>
                <a:spcPct val="200000"/>
              </a:lnSpc>
              <a:spcBef>
                <a:spcPts val="1400"/>
              </a:spcBef>
              <a:spcAft>
                <a:spcPts val="0"/>
              </a:spcAft>
              <a:buClr>
                <a:srgbClr val="000000"/>
              </a:buClr>
              <a:buSzPts val="1080"/>
              <a:buFont typeface="Noto Sans Symbols"/>
              <a:buChar char="●"/>
            </a:pPr>
            <a:r>
              <a:rPr lang="en-US" sz="2400" b="0" i="0" u="none">
                <a:solidFill>
                  <a:srgbClr val="000000"/>
                </a:solidFill>
                <a:latin typeface="Times New Roman"/>
                <a:ea typeface="Times New Roman"/>
                <a:cs typeface="Times New Roman"/>
                <a:sym typeface="Times New Roman"/>
              </a:rPr>
              <a:t>  Block Diagram</a:t>
            </a:r>
            <a:endParaRPr/>
          </a:p>
          <a:p>
            <a:pPr marL="0" marR="0" lvl="0" indent="0" algn="l" rtl="0">
              <a:lnSpc>
                <a:spcPct val="200000"/>
              </a:lnSpc>
              <a:spcBef>
                <a:spcPts val="1400"/>
              </a:spcBef>
              <a:spcAft>
                <a:spcPts val="0"/>
              </a:spcAft>
              <a:buClr>
                <a:schemeClr val="dk1"/>
              </a:buClr>
              <a:buSzPts val="2400"/>
              <a:buFont typeface="Calibri"/>
              <a:buNone/>
            </a:pPr>
            <a:endParaRPr sz="2400" b="0" i="0" u="none">
              <a:solidFill>
                <a:srgbClr val="000000"/>
              </a:solidFill>
              <a:latin typeface="Times New Roman"/>
              <a:ea typeface="Times New Roman"/>
              <a:cs typeface="Times New Roman"/>
              <a:sym typeface="Times New Roman"/>
            </a:endParaRPr>
          </a:p>
          <a:p>
            <a:pPr marL="0" marR="0" lvl="0" indent="0" algn="l" rtl="0">
              <a:lnSpc>
                <a:spcPct val="200000"/>
              </a:lnSpc>
              <a:spcBef>
                <a:spcPts val="1400"/>
              </a:spcBef>
              <a:spcAft>
                <a:spcPts val="0"/>
              </a:spcAft>
              <a:buClr>
                <a:srgbClr val="000000"/>
              </a:buClr>
              <a:buSzPts val="1080"/>
              <a:buFont typeface="Noto Sans Symbols"/>
              <a:buNone/>
            </a:pPr>
            <a:endParaRPr sz="2400" b="0" i="0" u="none">
              <a:solidFill>
                <a:srgbClr val="000000"/>
              </a:solidFill>
              <a:latin typeface="Times New Roman"/>
              <a:ea typeface="Times New Roman"/>
              <a:cs typeface="Times New Roman"/>
              <a:sym typeface="Times New Roman"/>
            </a:endParaRPr>
          </a:p>
          <a:p>
            <a:pPr marL="0" marR="0" lvl="0" indent="0" algn="l" rtl="0">
              <a:lnSpc>
                <a:spcPct val="100000"/>
              </a:lnSpc>
              <a:spcBef>
                <a:spcPts val="1400"/>
              </a:spcBef>
              <a:spcAft>
                <a:spcPts val="0"/>
              </a:spcAft>
              <a:buNone/>
            </a:pPr>
            <a:endParaRPr sz="2400" b="0" i="0" u="none">
              <a:solidFill>
                <a:srgbClr val="000000"/>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EC5EF-128E-4481-909A-C3A7D60746F5}"/>
              </a:ext>
            </a:extLst>
          </p:cNvPr>
          <p:cNvSpPr>
            <a:spLocks noGrp="1"/>
          </p:cNvSpPr>
          <p:nvPr>
            <p:ph type="title"/>
          </p:nvPr>
        </p:nvSpPr>
        <p:spPr>
          <a:xfrm>
            <a:off x="251461" y="350201"/>
            <a:ext cx="8983979" cy="982981"/>
          </a:xfrm>
        </p:spPr>
        <p:txBody>
          <a:bodyPr>
            <a:normAutofit/>
          </a:bodyPr>
          <a:lstStyle/>
          <a:p>
            <a:r>
              <a:rPr lang="en-US" sz="3600" b="1" dirty="0">
                <a:solidFill>
                  <a:schemeClr val="tx1"/>
                </a:solidFill>
                <a:latin typeface="Times New Roman" panose="02020603050405020304" pitchFamily="18" charset="0"/>
                <a:cs typeface="Times New Roman" panose="02020603050405020304" pitchFamily="18" charset="0"/>
              </a:rPr>
              <a:t>FACULTY : All Student Information</a:t>
            </a:r>
            <a:endParaRPr lang="en-IN" sz="3600" b="1" dirty="0">
              <a:solidFill>
                <a:schemeClr val="tx1"/>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44059D10-0E80-4908-81C1-C80CF298E88E}"/>
              </a:ext>
            </a:extLst>
          </p:cNvPr>
          <p:cNvSpPr>
            <a:spLocks noGrp="1"/>
          </p:cNvSpPr>
          <p:nvPr>
            <p:ph type="body" idx="1"/>
          </p:nvPr>
        </p:nvSpPr>
        <p:spPr/>
        <p:txBody>
          <a:bodyPr/>
          <a:lstStyle/>
          <a:p>
            <a:endParaRPr lang="en-IN" dirty="0"/>
          </a:p>
        </p:txBody>
      </p:sp>
      <p:pic>
        <p:nvPicPr>
          <p:cNvPr id="6" name="Picture 5">
            <a:extLst>
              <a:ext uri="{FF2B5EF4-FFF2-40B4-BE49-F238E27FC236}">
                <a16:creationId xmlns:a16="http://schemas.microsoft.com/office/drawing/2014/main" id="{223AC571-E7FE-41F0-BD83-7F3E448C8931}"/>
              </a:ext>
            </a:extLst>
          </p:cNvPr>
          <p:cNvPicPr>
            <a:picLocks noChangeAspect="1"/>
          </p:cNvPicPr>
          <p:nvPr/>
        </p:nvPicPr>
        <p:blipFill>
          <a:blip r:embed="rId2"/>
          <a:stretch>
            <a:fillRect/>
          </a:stretch>
        </p:blipFill>
        <p:spPr>
          <a:xfrm>
            <a:off x="253682" y="1116646"/>
            <a:ext cx="9575481" cy="6187123"/>
          </a:xfrm>
          <a:prstGeom prst="rect">
            <a:avLst/>
          </a:prstGeom>
        </p:spPr>
      </p:pic>
    </p:spTree>
    <p:extLst>
      <p:ext uri="{BB962C8B-B14F-4D97-AF65-F5344CB8AC3E}">
        <p14:creationId xmlns:p14="http://schemas.microsoft.com/office/powerpoint/2010/main" val="985168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83756-9100-4D97-9E66-407C0B21BA18}"/>
              </a:ext>
            </a:extLst>
          </p:cNvPr>
          <p:cNvSpPr>
            <a:spLocks noGrp="1"/>
          </p:cNvSpPr>
          <p:nvPr>
            <p:ph type="title"/>
          </p:nvPr>
        </p:nvSpPr>
        <p:spPr>
          <a:xfrm>
            <a:off x="217806" y="328434"/>
            <a:ext cx="9200514" cy="1455737"/>
          </a:xfrm>
        </p:spPr>
        <p:txBody>
          <a:bodyPr>
            <a:normAutofit/>
          </a:bodyPr>
          <a:lstStyle/>
          <a:p>
            <a:r>
              <a:rPr lang="en-US" sz="3600" b="1" dirty="0">
                <a:solidFill>
                  <a:schemeClr val="tx1"/>
                </a:solidFill>
                <a:latin typeface="Times New Roman" panose="02020603050405020304" pitchFamily="18" charset="0"/>
                <a:cs typeface="Times New Roman" panose="02020603050405020304" pitchFamily="18" charset="0"/>
              </a:rPr>
              <a:t>FACULTY : Leave approval list</a:t>
            </a:r>
            <a:endParaRPr lang="en-IN" sz="3600" dirty="0"/>
          </a:p>
        </p:txBody>
      </p:sp>
      <p:sp>
        <p:nvSpPr>
          <p:cNvPr id="3" name="Text Placeholder 2">
            <a:extLst>
              <a:ext uri="{FF2B5EF4-FFF2-40B4-BE49-F238E27FC236}">
                <a16:creationId xmlns:a16="http://schemas.microsoft.com/office/drawing/2014/main" id="{FCF866B0-E4A8-44E7-9A73-7450B80572F3}"/>
              </a:ext>
            </a:extLst>
          </p:cNvPr>
          <p:cNvSpPr>
            <a:spLocks noGrp="1"/>
          </p:cNvSpPr>
          <p:nvPr>
            <p:ph type="body" idx="1"/>
          </p:nvPr>
        </p:nvSpPr>
        <p:spPr/>
        <p:txBody>
          <a:bodyPr/>
          <a:lstStyle/>
          <a:p>
            <a:pPr marL="137160" indent="0">
              <a:buNone/>
            </a:pPr>
            <a:endParaRPr lang="en-IN" dirty="0"/>
          </a:p>
        </p:txBody>
      </p:sp>
      <p:pic>
        <p:nvPicPr>
          <p:cNvPr id="5" name="Picture 4">
            <a:extLst>
              <a:ext uri="{FF2B5EF4-FFF2-40B4-BE49-F238E27FC236}">
                <a16:creationId xmlns:a16="http://schemas.microsoft.com/office/drawing/2014/main" id="{4A155E0E-5CFF-48DA-AC03-FF3EEA0AB4D7}"/>
              </a:ext>
            </a:extLst>
          </p:cNvPr>
          <p:cNvPicPr>
            <a:picLocks noChangeAspect="1"/>
          </p:cNvPicPr>
          <p:nvPr/>
        </p:nvPicPr>
        <p:blipFill>
          <a:blip r:embed="rId2"/>
          <a:stretch>
            <a:fillRect/>
          </a:stretch>
        </p:blipFill>
        <p:spPr>
          <a:xfrm>
            <a:off x="217805" y="1117192"/>
            <a:ext cx="9645013" cy="6255158"/>
          </a:xfrm>
          <a:prstGeom prst="rect">
            <a:avLst/>
          </a:prstGeom>
        </p:spPr>
      </p:pic>
    </p:spTree>
    <p:extLst>
      <p:ext uri="{BB962C8B-B14F-4D97-AF65-F5344CB8AC3E}">
        <p14:creationId xmlns:p14="http://schemas.microsoft.com/office/powerpoint/2010/main" val="16528500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E0DBA-BF20-4AFC-9D3F-067A5F90C164}"/>
              </a:ext>
            </a:extLst>
          </p:cNvPr>
          <p:cNvSpPr>
            <a:spLocks noGrp="1"/>
          </p:cNvSpPr>
          <p:nvPr>
            <p:ph type="title"/>
          </p:nvPr>
        </p:nvSpPr>
        <p:spPr>
          <a:xfrm>
            <a:off x="228600" y="394335"/>
            <a:ext cx="6997700" cy="1817370"/>
          </a:xfrm>
        </p:spPr>
        <p:txBody>
          <a:bodyPr>
            <a:normAutofit/>
          </a:bodyPr>
          <a:lstStyle/>
          <a:p>
            <a:r>
              <a:rPr lang="en-US" sz="3600" b="1" dirty="0">
                <a:solidFill>
                  <a:schemeClr val="tx1"/>
                </a:solidFill>
                <a:latin typeface="Times New Roman" panose="02020603050405020304" pitchFamily="18" charset="0"/>
                <a:cs typeface="Times New Roman" panose="02020603050405020304" pitchFamily="18" charset="0"/>
              </a:rPr>
              <a:t>FACULTY: Approve Leave</a:t>
            </a:r>
            <a:br>
              <a:rPr lang="en-US" sz="3600" b="1" dirty="0">
                <a:solidFill>
                  <a:schemeClr val="tx1"/>
                </a:solidFill>
                <a:latin typeface="Times New Roman" panose="02020603050405020304" pitchFamily="18" charset="0"/>
                <a:cs typeface="Times New Roman" panose="02020603050405020304" pitchFamily="18" charset="0"/>
              </a:rPr>
            </a:br>
            <a:endParaRPr lang="en-IN" dirty="0"/>
          </a:p>
        </p:txBody>
      </p:sp>
      <p:sp>
        <p:nvSpPr>
          <p:cNvPr id="3" name="Text Placeholder 2">
            <a:extLst>
              <a:ext uri="{FF2B5EF4-FFF2-40B4-BE49-F238E27FC236}">
                <a16:creationId xmlns:a16="http://schemas.microsoft.com/office/drawing/2014/main" id="{ED680B55-FD4A-4017-AD4F-1E8FDA84AECF}"/>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0798C3DF-40D8-42DB-84CE-2A0EB4BD9F47}"/>
              </a:ext>
            </a:extLst>
          </p:cNvPr>
          <p:cNvPicPr>
            <a:picLocks noChangeAspect="1"/>
          </p:cNvPicPr>
          <p:nvPr/>
        </p:nvPicPr>
        <p:blipFill>
          <a:blip r:embed="rId2"/>
          <a:stretch>
            <a:fillRect/>
          </a:stretch>
        </p:blipFill>
        <p:spPr>
          <a:xfrm>
            <a:off x="228600" y="1188720"/>
            <a:ext cx="9681210" cy="6217919"/>
          </a:xfrm>
          <a:prstGeom prst="rect">
            <a:avLst/>
          </a:prstGeom>
        </p:spPr>
      </p:pic>
    </p:spTree>
    <p:extLst>
      <p:ext uri="{BB962C8B-B14F-4D97-AF65-F5344CB8AC3E}">
        <p14:creationId xmlns:p14="http://schemas.microsoft.com/office/powerpoint/2010/main" val="11233928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1F0AF-AA7F-4E59-9D14-CCFD6446E96D}"/>
              </a:ext>
            </a:extLst>
          </p:cNvPr>
          <p:cNvSpPr>
            <a:spLocks noGrp="1"/>
          </p:cNvSpPr>
          <p:nvPr>
            <p:ph type="title"/>
          </p:nvPr>
        </p:nvSpPr>
        <p:spPr>
          <a:xfrm>
            <a:off x="159657" y="377190"/>
            <a:ext cx="9098643" cy="1521459"/>
          </a:xfrm>
        </p:spPr>
        <p:txBody>
          <a:bodyPr>
            <a:normAutofit/>
          </a:bodyPr>
          <a:lstStyle/>
          <a:p>
            <a:r>
              <a:rPr lang="en-US" sz="3600" b="1" dirty="0">
                <a:solidFill>
                  <a:schemeClr val="tx1"/>
                </a:solidFill>
                <a:latin typeface="Times New Roman" panose="02020603050405020304" pitchFamily="18" charset="0"/>
                <a:cs typeface="Times New Roman" panose="02020603050405020304" pitchFamily="18" charset="0"/>
              </a:rPr>
              <a:t>FACULTY: Approve Leave</a:t>
            </a:r>
            <a:endParaRPr lang="en-IN" sz="3600" dirty="0"/>
          </a:p>
        </p:txBody>
      </p:sp>
      <p:sp>
        <p:nvSpPr>
          <p:cNvPr id="3" name="Text Placeholder 2">
            <a:extLst>
              <a:ext uri="{FF2B5EF4-FFF2-40B4-BE49-F238E27FC236}">
                <a16:creationId xmlns:a16="http://schemas.microsoft.com/office/drawing/2014/main" id="{26B1F3E6-58F6-4BF3-933C-9E07D5FEA224}"/>
              </a:ext>
            </a:extLst>
          </p:cNvPr>
          <p:cNvSpPr>
            <a:spLocks noGrp="1"/>
          </p:cNvSpPr>
          <p:nvPr>
            <p:ph type="body" idx="1"/>
          </p:nvPr>
        </p:nvSpPr>
        <p:spPr/>
        <p:txBody>
          <a:bodyPr/>
          <a:lstStyle/>
          <a:p>
            <a:endParaRPr lang="en-IN" dirty="0"/>
          </a:p>
        </p:txBody>
      </p:sp>
      <p:pic>
        <p:nvPicPr>
          <p:cNvPr id="5" name="Picture 4">
            <a:extLst>
              <a:ext uri="{FF2B5EF4-FFF2-40B4-BE49-F238E27FC236}">
                <a16:creationId xmlns:a16="http://schemas.microsoft.com/office/drawing/2014/main" id="{64A40B35-601C-4267-94D7-099EB93A457F}"/>
              </a:ext>
            </a:extLst>
          </p:cNvPr>
          <p:cNvPicPr>
            <a:picLocks noChangeAspect="1"/>
          </p:cNvPicPr>
          <p:nvPr/>
        </p:nvPicPr>
        <p:blipFill>
          <a:blip r:embed="rId2"/>
          <a:stretch>
            <a:fillRect/>
          </a:stretch>
        </p:blipFill>
        <p:spPr>
          <a:xfrm>
            <a:off x="159657" y="1165860"/>
            <a:ext cx="9761309" cy="6174105"/>
          </a:xfrm>
          <a:prstGeom prst="rect">
            <a:avLst/>
          </a:prstGeom>
        </p:spPr>
      </p:pic>
    </p:spTree>
    <p:extLst>
      <p:ext uri="{BB962C8B-B14F-4D97-AF65-F5344CB8AC3E}">
        <p14:creationId xmlns:p14="http://schemas.microsoft.com/office/powerpoint/2010/main" val="11652409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13"/>
          <p:cNvSpPr/>
          <p:nvPr/>
        </p:nvSpPr>
        <p:spPr>
          <a:xfrm>
            <a:off x="2990850" y="0"/>
            <a:ext cx="3403600" cy="554037"/>
          </a:xfrm>
          <a:prstGeom prst="roundRect">
            <a:avLst>
              <a:gd name="adj" fmla="val 16667"/>
            </a:avLst>
          </a:prstGeom>
          <a:solidFill>
            <a:srgbClr val="A8CEEA"/>
          </a:solidFill>
          <a:ln w="19050" cap="rnd"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dirty="0">
                <a:solidFill>
                  <a:schemeClr val="dk1"/>
                </a:solidFill>
                <a:latin typeface="Times New Roman"/>
                <a:ea typeface="Times New Roman"/>
                <a:cs typeface="Times New Roman"/>
                <a:sym typeface="Times New Roman"/>
              </a:rPr>
              <a:t>Leave Management Application</a:t>
            </a:r>
            <a:endParaRPr dirty="0"/>
          </a:p>
        </p:txBody>
      </p:sp>
      <p:sp>
        <p:nvSpPr>
          <p:cNvPr id="441" name="Google Shape;441;p13"/>
          <p:cNvSpPr/>
          <p:nvPr/>
        </p:nvSpPr>
        <p:spPr>
          <a:xfrm>
            <a:off x="1123950" y="989012"/>
            <a:ext cx="1558925" cy="825500"/>
          </a:xfrm>
          <a:prstGeom prst="roundRect">
            <a:avLst>
              <a:gd name="adj" fmla="val 16667"/>
            </a:avLst>
          </a:prstGeom>
          <a:solidFill>
            <a:srgbClr val="A8CEEA"/>
          </a:solidFill>
          <a:ln w="19050" cap="rnd" cmpd="sng">
            <a:solidFill>
              <a:srgbClr val="4495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Student login</a:t>
            </a:r>
            <a:endParaRPr/>
          </a:p>
        </p:txBody>
      </p:sp>
      <p:sp>
        <p:nvSpPr>
          <p:cNvPr id="442" name="Google Shape;442;p13"/>
          <p:cNvSpPr/>
          <p:nvPr/>
        </p:nvSpPr>
        <p:spPr>
          <a:xfrm>
            <a:off x="3597275" y="981075"/>
            <a:ext cx="2189162" cy="900112"/>
          </a:xfrm>
          <a:prstGeom prst="roundRect">
            <a:avLst>
              <a:gd name="adj" fmla="val 16667"/>
            </a:avLst>
          </a:prstGeom>
          <a:solidFill>
            <a:srgbClr val="A8CEEA"/>
          </a:solidFill>
          <a:ln w="19050" cap="rnd" cmpd="sng">
            <a:solidFill>
              <a:srgbClr val="4495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Student Registration</a:t>
            </a:r>
            <a:endParaRPr/>
          </a:p>
        </p:txBody>
      </p:sp>
      <p:sp>
        <p:nvSpPr>
          <p:cNvPr id="443" name="Google Shape;443;p13"/>
          <p:cNvSpPr/>
          <p:nvPr/>
        </p:nvSpPr>
        <p:spPr>
          <a:xfrm>
            <a:off x="6700837" y="952500"/>
            <a:ext cx="1603375" cy="862012"/>
          </a:xfrm>
          <a:prstGeom prst="roundRect">
            <a:avLst>
              <a:gd name="adj" fmla="val 16667"/>
            </a:avLst>
          </a:prstGeom>
          <a:solidFill>
            <a:srgbClr val="A8CEEA"/>
          </a:solidFill>
          <a:ln w="19050" cap="rnd" cmpd="sng">
            <a:solidFill>
              <a:srgbClr val="4495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Faculty login</a:t>
            </a:r>
            <a:endParaRPr/>
          </a:p>
        </p:txBody>
      </p:sp>
      <p:cxnSp>
        <p:nvCxnSpPr>
          <p:cNvPr id="444" name="Google Shape;444;p13"/>
          <p:cNvCxnSpPr/>
          <p:nvPr/>
        </p:nvCxnSpPr>
        <p:spPr>
          <a:xfrm flipH="1">
            <a:off x="1903412" y="554037"/>
            <a:ext cx="2789237" cy="434975"/>
          </a:xfrm>
          <a:prstGeom prst="straightConnector1">
            <a:avLst/>
          </a:prstGeom>
          <a:noFill/>
          <a:ln w="12700" cap="rnd" cmpd="sng">
            <a:solidFill>
              <a:schemeClr val="dk1"/>
            </a:solidFill>
            <a:prstDash val="solid"/>
            <a:miter lim="800000"/>
            <a:headEnd type="none" w="med" len="med"/>
            <a:tailEnd type="none" w="med" len="med"/>
          </a:ln>
        </p:spPr>
      </p:cxnSp>
      <p:cxnSp>
        <p:nvCxnSpPr>
          <p:cNvPr id="445" name="Google Shape;445;p13"/>
          <p:cNvCxnSpPr/>
          <p:nvPr/>
        </p:nvCxnSpPr>
        <p:spPr>
          <a:xfrm>
            <a:off x="4692650" y="554037"/>
            <a:ext cx="0" cy="427037"/>
          </a:xfrm>
          <a:prstGeom prst="straightConnector1">
            <a:avLst/>
          </a:prstGeom>
          <a:noFill/>
          <a:ln w="12700" cap="rnd" cmpd="sng">
            <a:solidFill>
              <a:schemeClr val="dk1"/>
            </a:solidFill>
            <a:prstDash val="solid"/>
            <a:miter lim="800000"/>
            <a:headEnd type="none" w="med" len="med"/>
            <a:tailEnd type="none" w="med" len="med"/>
          </a:ln>
        </p:spPr>
      </p:cxnSp>
      <p:cxnSp>
        <p:nvCxnSpPr>
          <p:cNvPr id="446" name="Google Shape;446;p13"/>
          <p:cNvCxnSpPr/>
          <p:nvPr/>
        </p:nvCxnSpPr>
        <p:spPr>
          <a:xfrm>
            <a:off x="4692650" y="554037"/>
            <a:ext cx="2809875" cy="398462"/>
          </a:xfrm>
          <a:prstGeom prst="straightConnector1">
            <a:avLst/>
          </a:prstGeom>
          <a:noFill/>
          <a:ln w="12700" cap="rnd" cmpd="sng">
            <a:solidFill>
              <a:schemeClr val="dk1"/>
            </a:solidFill>
            <a:prstDash val="solid"/>
            <a:miter lim="800000"/>
            <a:headEnd type="none" w="med" len="med"/>
            <a:tailEnd type="none" w="med" len="med"/>
          </a:ln>
        </p:spPr>
      </p:cxnSp>
      <p:sp>
        <p:nvSpPr>
          <p:cNvPr id="447" name="Google Shape;447;p13"/>
          <p:cNvSpPr txBox="1"/>
          <p:nvPr/>
        </p:nvSpPr>
        <p:spPr>
          <a:xfrm>
            <a:off x="957262" y="2241550"/>
            <a:ext cx="1892300" cy="2817812"/>
          </a:xfrm>
          <a:prstGeom prst="rect">
            <a:avLst/>
          </a:prstGeom>
          <a:solidFill>
            <a:srgbClr val="A8CEEA"/>
          </a:solidFill>
          <a:ln w="19050" cap="rnd" cmpd="sng">
            <a:solidFill>
              <a:srgbClr val="4495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After student login he/she can view student information, can submit leave, can check leave balance and also can check leave status</a:t>
            </a:r>
            <a:endParaRPr/>
          </a:p>
        </p:txBody>
      </p:sp>
      <p:sp>
        <p:nvSpPr>
          <p:cNvPr id="448" name="Google Shape;448;p13"/>
          <p:cNvSpPr txBox="1"/>
          <p:nvPr/>
        </p:nvSpPr>
        <p:spPr>
          <a:xfrm>
            <a:off x="6638925" y="2241550"/>
            <a:ext cx="1727200" cy="2817812"/>
          </a:xfrm>
          <a:prstGeom prst="rect">
            <a:avLst/>
          </a:prstGeom>
          <a:solidFill>
            <a:srgbClr val="A8CEEA"/>
          </a:solidFill>
          <a:ln w="19050" cap="rnd" cmpd="sng">
            <a:solidFill>
              <a:srgbClr val="4495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After Faculty login, faculty can view all student information, can check approval list and can approve or decline a new request</a:t>
            </a:r>
            <a:endParaRPr/>
          </a:p>
        </p:txBody>
      </p:sp>
      <p:cxnSp>
        <p:nvCxnSpPr>
          <p:cNvPr id="449" name="Google Shape;449;p13"/>
          <p:cNvCxnSpPr/>
          <p:nvPr/>
        </p:nvCxnSpPr>
        <p:spPr>
          <a:xfrm>
            <a:off x="1903412" y="1814512"/>
            <a:ext cx="0" cy="427037"/>
          </a:xfrm>
          <a:prstGeom prst="straightConnector1">
            <a:avLst/>
          </a:prstGeom>
          <a:noFill/>
          <a:ln w="12700" cap="rnd" cmpd="sng">
            <a:solidFill>
              <a:schemeClr val="dk1"/>
            </a:solidFill>
            <a:prstDash val="solid"/>
            <a:miter lim="800000"/>
            <a:headEnd type="none" w="med" len="med"/>
            <a:tailEnd type="none" w="med" len="med"/>
          </a:ln>
        </p:spPr>
      </p:cxnSp>
      <p:cxnSp>
        <p:nvCxnSpPr>
          <p:cNvPr id="450" name="Google Shape;450;p13"/>
          <p:cNvCxnSpPr/>
          <p:nvPr/>
        </p:nvCxnSpPr>
        <p:spPr>
          <a:xfrm>
            <a:off x="7502525" y="1814512"/>
            <a:ext cx="0" cy="427037"/>
          </a:xfrm>
          <a:prstGeom prst="straightConnector1">
            <a:avLst/>
          </a:prstGeom>
          <a:noFill/>
          <a:ln w="12700" cap="rnd" cmpd="sng">
            <a:solidFill>
              <a:schemeClr val="dk1"/>
            </a:solidFill>
            <a:prstDash val="solid"/>
            <a:miter lim="800000"/>
            <a:headEnd type="none" w="med" len="med"/>
            <a:tailEnd type="none" w="med" len="med"/>
          </a:ln>
        </p:spPr>
      </p:cxnSp>
      <p:sp>
        <p:nvSpPr>
          <p:cNvPr id="451" name="Google Shape;451;p13"/>
          <p:cNvSpPr txBox="1"/>
          <p:nvPr/>
        </p:nvSpPr>
        <p:spPr>
          <a:xfrm>
            <a:off x="3822700" y="2241550"/>
            <a:ext cx="1738312" cy="2817812"/>
          </a:xfrm>
          <a:prstGeom prst="rect">
            <a:avLst/>
          </a:prstGeom>
          <a:solidFill>
            <a:srgbClr val="A8CEEA"/>
          </a:solidFill>
          <a:ln w="19050" cap="rnd" cmpd="sng">
            <a:solidFill>
              <a:srgbClr val="4495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In student registration, a new student can register himself by putting his student id, name, contact number and password</a:t>
            </a:r>
            <a:endParaRPr/>
          </a:p>
        </p:txBody>
      </p:sp>
      <p:cxnSp>
        <p:nvCxnSpPr>
          <p:cNvPr id="452" name="Google Shape;452;p13"/>
          <p:cNvCxnSpPr/>
          <p:nvPr/>
        </p:nvCxnSpPr>
        <p:spPr>
          <a:xfrm>
            <a:off x="4692650" y="1881187"/>
            <a:ext cx="0" cy="360362"/>
          </a:xfrm>
          <a:prstGeom prst="straightConnector1">
            <a:avLst/>
          </a:prstGeom>
          <a:noFill/>
          <a:ln w="12700" cap="rnd" cmpd="sng">
            <a:solidFill>
              <a:schemeClr val="dk1"/>
            </a:solidFill>
            <a:prstDash val="solid"/>
            <a:miter lim="800000"/>
            <a:headEnd type="none" w="med" len="med"/>
            <a:tailEnd type="none" w="med" len="med"/>
          </a:ln>
        </p:spPr>
      </p:cxnSp>
      <p:sp>
        <p:nvSpPr>
          <p:cNvPr id="453" name="Google Shape;453;p13"/>
          <p:cNvSpPr/>
          <p:nvPr/>
        </p:nvSpPr>
        <p:spPr>
          <a:xfrm>
            <a:off x="852487" y="5405437"/>
            <a:ext cx="2089150" cy="1684337"/>
          </a:xfrm>
          <a:prstGeom prst="flowChartPreparation">
            <a:avLst/>
          </a:prstGeom>
          <a:solidFill>
            <a:srgbClr val="A8CEEA"/>
          </a:solidFill>
          <a:ln w="19050" cap="rnd" cmpd="sng">
            <a:solidFill>
              <a:srgbClr val="4495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Student can apply for leave by selecting no. of days</a:t>
            </a:r>
            <a:endParaRPr/>
          </a:p>
        </p:txBody>
      </p:sp>
      <p:cxnSp>
        <p:nvCxnSpPr>
          <p:cNvPr id="454" name="Google Shape;454;p13"/>
          <p:cNvCxnSpPr/>
          <p:nvPr/>
        </p:nvCxnSpPr>
        <p:spPr>
          <a:xfrm flipH="1">
            <a:off x="1897062" y="5059362"/>
            <a:ext cx="6350" cy="346075"/>
          </a:xfrm>
          <a:prstGeom prst="straightConnector1">
            <a:avLst/>
          </a:prstGeom>
          <a:noFill/>
          <a:ln w="12700" cap="rnd" cmpd="sng">
            <a:solidFill>
              <a:schemeClr val="dk1"/>
            </a:solidFill>
            <a:prstDash val="solid"/>
            <a:miter lim="800000"/>
            <a:headEnd type="none" w="med" len="med"/>
            <a:tailEnd type="none" w="med" len="med"/>
          </a:ln>
        </p:spPr>
      </p:cxnSp>
      <p:sp>
        <p:nvSpPr>
          <p:cNvPr id="455" name="Google Shape;455;p13"/>
          <p:cNvSpPr/>
          <p:nvPr/>
        </p:nvSpPr>
        <p:spPr>
          <a:xfrm>
            <a:off x="6442075" y="5486400"/>
            <a:ext cx="2120900" cy="1603375"/>
          </a:xfrm>
          <a:prstGeom prst="flowChartPreparation">
            <a:avLst/>
          </a:prstGeom>
          <a:solidFill>
            <a:srgbClr val="A8CEEA"/>
          </a:solidFill>
          <a:ln w="19050" cap="rnd" cmpd="sng">
            <a:solidFill>
              <a:srgbClr val="4495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Faculty can approve or deny a new leave request</a:t>
            </a:r>
            <a:endParaRPr/>
          </a:p>
        </p:txBody>
      </p:sp>
      <p:cxnSp>
        <p:nvCxnSpPr>
          <p:cNvPr id="456" name="Google Shape;456;p13"/>
          <p:cNvCxnSpPr/>
          <p:nvPr/>
        </p:nvCxnSpPr>
        <p:spPr>
          <a:xfrm rot="10800000">
            <a:off x="7502525" y="5059362"/>
            <a:ext cx="0" cy="427037"/>
          </a:xfrm>
          <a:prstGeom prst="straightConnector1">
            <a:avLst/>
          </a:prstGeom>
          <a:noFill/>
          <a:ln w="12700" cap="rnd" cmpd="sng">
            <a:solidFill>
              <a:schemeClr val="dk1"/>
            </a:solidFill>
            <a:prstDash val="solid"/>
            <a:miter lim="800000"/>
            <a:headEnd type="none" w="med" len="med"/>
            <a:tailEnd type="none" w="med" len="med"/>
          </a:ln>
        </p:spPr>
      </p:cxnSp>
      <p:sp>
        <p:nvSpPr>
          <p:cNvPr id="457" name="Google Shape;457;p13"/>
          <p:cNvSpPr/>
          <p:nvPr/>
        </p:nvSpPr>
        <p:spPr>
          <a:xfrm>
            <a:off x="3365500" y="5405437"/>
            <a:ext cx="2652712" cy="1423987"/>
          </a:xfrm>
          <a:prstGeom prst="flowChartTerminator">
            <a:avLst/>
          </a:prstGeom>
          <a:solidFill>
            <a:srgbClr val="A8CEEA"/>
          </a:solidFill>
          <a:ln w="19050" cap="rnd" cmpd="sng">
            <a:solidFill>
              <a:srgbClr val="4495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a:buNone/>
            </a:pPr>
            <a:r>
              <a:rPr lang="en-US" sz="1800" b="0" i="0" u="none">
                <a:solidFill>
                  <a:schemeClr val="dk1"/>
                </a:solidFill>
                <a:latin typeface="Times New Roman"/>
                <a:ea typeface="Times New Roman"/>
                <a:cs typeface="Times New Roman"/>
                <a:sym typeface="Times New Roman"/>
              </a:rPr>
              <a:t>After student registration, student information gets stored in database</a:t>
            </a:r>
            <a:endParaRPr/>
          </a:p>
        </p:txBody>
      </p:sp>
      <p:cxnSp>
        <p:nvCxnSpPr>
          <p:cNvPr id="458" name="Google Shape;458;p13"/>
          <p:cNvCxnSpPr/>
          <p:nvPr/>
        </p:nvCxnSpPr>
        <p:spPr>
          <a:xfrm>
            <a:off x="4692650" y="5059362"/>
            <a:ext cx="0" cy="346075"/>
          </a:xfrm>
          <a:prstGeom prst="straightConnector1">
            <a:avLst/>
          </a:prstGeom>
          <a:noFill/>
          <a:ln w="12700" cap="rnd" cmpd="sng">
            <a:solidFill>
              <a:schemeClr val="dk1"/>
            </a:solidFill>
            <a:prstDash val="solid"/>
            <a:miter lim="800000"/>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14"/>
          <p:cNvSpPr/>
          <p:nvPr/>
        </p:nvSpPr>
        <p:spPr>
          <a:xfrm>
            <a:off x="647700" y="3057525"/>
            <a:ext cx="9070975" cy="126206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31675" rIns="0" bIns="0" anchor="ctr" anchorCtr="0">
            <a:noAutofit/>
          </a:bodyPr>
          <a:lstStyle/>
          <a:p>
            <a:pPr marL="0" marR="0" lvl="0" indent="0" algn="ctr" rtl="0">
              <a:lnSpc>
                <a:spcPct val="93000"/>
              </a:lnSpc>
              <a:spcBef>
                <a:spcPts val="0"/>
              </a:spcBef>
              <a:spcAft>
                <a:spcPts val="0"/>
              </a:spcAft>
              <a:buClr>
                <a:srgbClr val="000000"/>
              </a:buClr>
              <a:buSzPts val="3600"/>
              <a:buFont typeface="Times New Roman"/>
              <a:buNone/>
            </a:pPr>
            <a:r>
              <a:rPr lang="en-US" sz="3700" b="1" i="0" u="none">
                <a:solidFill>
                  <a:srgbClr val="000000"/>
                </a:solidFill>
                <a:latin typeface="Times New Roman"/>
                <a:ea typeface="Times New Roman"/>
                <a:cs typeface="Times New Roman"/>
                <a:sym typeface="Times New Roman"/>
              </a:rPr>
              <a:t>Thank You!!</a:t>
            </a:r>
            <a:endParaRPr sz="15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
          <p:cNvSpPr/>
          <p:nvPr/>
        </p:nvSpPr>
        <p:spPr>
          <a:xfrm>
            <a:off x="503237" y="301625"/>
            <a:ext cx="9070975" cy="126206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Introduction</a:t>
            </a:r>
            <a:endParaRPr dirty="0"/>
          </a:p>
        </p:txBody>
      </p:sp>
      <p:sp>
        <p:nvSpPr>
          <p:cNvPr id="358" name="Google Shape;358;p3"/>
          <p:cNvSpPr/>
          <p:nvPr/>
        </p:nvSpPr>
        <p:spPr>
          <a:xfrm>
            <a:off x="503237" y="1768475"/>
            <a:ext cx="9070975" cy="498951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21225"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59" name="Google Shape;359;p3"/>
          <p:cNvSpPr txBox="1"/>
          <p:nvPr/>
        </p:nvSpPr>
        <p:spPr>
          <a:xfrm>
            <a:off x="430212" y="1368425"/>
            <a:ext cx="9216900" cy="5161498"/>
          </a:xfrm>
          <a:prstGeom prst="rect">
            <a:avLst/>
          </a:prstGeom>
          <a:noFill/>
          <a:ln>
            <a:noFill/>
          </a:ln>
        </p:spPr>
        <p:txBody>
          <a:bodyPr spcFirstLastPara="1" wrap="square" lIns="90000" tIns="45000" rIns="90000" bIns="45000" anchor="t" anchorCtr="0">
            <a:spAutoFit/>
          </a:bodyPr>
          <a:lstStyle/>
          <a:p>
            <a:pPr marL="0" marR="0" lvl="0" indent="0" algn="l" rtl="0">
              <a:lnSpc>
                <a:spcPct val="100000"/>
              </a:lnSpc>
              <a:spcBef>
                <a:spcPts val="0"/>
              </a:spcBef>
              <a:spcAft>
                <a:spcPts val="0"/>
              </a:spcAft>
              <a:buClr>
                <a:schemeClr val="dk1"/>
              </a:buClr>
              <a:buSzPts val="1000"/>
              <a:buFont typeface="Calibri"/>
              <a:buNone/>
            </a:pPr>
            <a:endParaRPr sz="1000" b="0" i="0" u="none" dirty="0">
              <a:solidFill>
                <a:srgbClr val="000000"/>
              </a:solidFill>
              <a:latin typeface="Trebuchet MS"/>
              <a:ea typeface="Trebuchet MS"/>
              <a:cs typeface="Trebuchet MS"/>
              <a:sym typeface="Trebuchet MS"/>
            </a:endParaRPr>
          </a:p>
          <a:p>
            <a:pPr marL="0" marR="0" lvl="0" indent="0" algn="l" rtl="0">
              <a:lnSpc>
                <a:spcPct val="100000"/>
              </a:lnSpc>
              <a:spcBef>
                <a:spcPts val="900"/>
              </a:spcBef>
              <a:spcAft>
                <a:spcPts val="0"/>
              </a:spcAft>
              <a:buClr>
                <a:srgbClr val="000000"/>
              </a:buClr>
              <a:buSzPts val="2400"/>
              <a:buFont typeface="Times New Roman"/>
              <a:buNone/>
            </a:pPr>
            <a:r>
              <a:rPr lang="en-US" sz="2400" b="0" i="0" u="none" dirty="0">
                <a:solidFill>
                  <a:srgbClr val="000000"/>
                </a:solidFill>
                <a:latin typeface="Times New Roman"/>
                <a:ea typeface="Times New Roman"/>
                <a:cs typeface="Times New Roman"/>
                <a:sym typeface="Times New Roman"/>
              </a:rPr>
              <a:t>1.  The common problems faced by </a:t>
            </a:r>
            <a:r>
              <a:rPr lang="en-US" sz="2400" dirty="0">
                <a:latin typeface="Times New Roman"/>
                <a:ea typeface="Times New Roman"/>
                <a:cs typeface="Times New Roman"/>
                <a:sym typeface="Times New Roman"/>
              </a:rPr>
              <a:t>students </a:t>
            </a:r>
            <a:r>
              <a:rPr lang="en-US" sz="2400" b="0" i="0" u="none" dirty="0">
                <a:solidFill>
                  <a:srgbClr val="000000"/>
                </a:solidFill>
                <a:latin typeface="Times New Roman"/>
                <a:ea typeface="Times New Roman"/>
                <a:cs typeface="Times New Roman"/>
                <a:sym typeface="Times New Roman"/>
              </a:rPr>
              <a:t>these days is related</a:t>
            </a:r>
            <a:endParaRPr dirty="0"/>
          </a:p>
          <a:p>
            <a:pPr marL="0" marR="0" lvl="0" indent="0" algn="l" rtl="0">
              <a:lnSpc>
                <a:spcPct val="100000"/>
              </a:lnSpc>
              <a:spcBef>
                <a:spcPts val="0"/>
              </a:spcBef>
              <a:spcAft>
                <a:spcPts val="0"/>
              </a:spcAft>
              <a:buClr>
                <a:srgbClr val="000000"/>
              </a:buClr>
              <a:buSzPts val="2400"/>
              <a:buFont typeface="Times New Roman"/>
              <a:buNone/>
            </a:pPr>
            <a:r>
              <a:rPr lang="en-US" sz="2400" b="0" i="0" u="none" dirty="0">
                <a:solidFill>
                  <a:srgbClr val="000000"/>
                </a:solidFill>
                <a:latin typeface="Times New Roman"/>
                <a:ea typeface="Times New Roman"/>
                <a:cs typeface="Times New Roman"/>
                <a:sym typeface="Times New Roman"/>
              </a:rPr>
              <a:t>     </a:t>
            </a:r>
            <a:r>
              <a:rPr lang="en-US" sz="2400" dirty="0">
                <a:latin typeface="Times New Roman"/>
                <a:ea typeface="Times New Roman"/>
                <a:cs typeface="Times New Roman"/>
                <a:sym typeface="Times New Roman"/>
              </a:rPr>
              <a:t>to keeping a track of their attendance with respect to the attendance         </a:t>
            </a:r>
            <a:endParaRPr sz="2400" dirty="0">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Times New Roman"/>
              <a:buNone/>
            </a:pPr>
            <a:r>
              <a:rPr lang="en-US" sz="2400" dirty="0">
                <a:latin typeface="Times New Roman"/>
                <a:ea typeface="Times New Roman"/>
                <a:cs typeface="Times New Roman"/>
                <a:sym typeface="Times New Roman"/>
              </a:rPr>
              <a:t>     norms</a:t>
            </a:r>
            <a:r>
              <a:rPr lang="en-US" sz="2400" b="0" i="0" u="none" dirty="0">
                <a:solidFill>
                  <a:srgbClr val="000000"/>
                </a:solidFill>
                <a:latin typeface="Times New Roman"/>
                <a:ea typeface="Times New Roman"/>
                <a:cs typeface="Times New Roman"/>
                <a:sym typeface="Times New Roman"/>
              </a:rPr>
              <a:t>. </a:t>
            </a:r>
          </a:p>
          <a:p>
            <a:pPr marL="0" marR="0" lvl="0" indent="0" algn="l" rtl="0">
              <a:lnSpc>
                <a:spcPct val="100000"/>
              </a:lnSpc>
              <a:spcBef>
                <a:spcPts val="0"/>
              </a:spcBef>
              <a:spcAft>
                <a:spcPts val="0"/>
              </a:spcAft>
              <a:buClr>
                <a:srgbClr val="000000"/>
              </a:buClr>
              <a:buSzPts val="2400"/>
              <a:buFont typeface="Times New Roman"/>
              <a:buNone/>
            </a:pPr>
            <a:endParaRPr sz="2400" b="0" i="0" u="none" dirty="0">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Times New Roman"/>
              <a:buNone/>
            </a:pPr>
            <a:r>
              <a:rPr lang="en-US" sz="2400" b="0" i="0" u="none" dirty="0">
                <a:solidFill>
                  <a:srgbClr val="000000"/>
                </a:solidFill>
                <a:latin typeface="Times New Roman"/>
                <a:ea typeface="Times New Roman"/>
                <a:cs typeface="Times New Roman"/>
                <a:sym typeface="Times New Roman"/>
              </a:rPr>
              <a:t>2.  With the help of the proposed application, concerned faculties will have proper information about the leave </a:t>
            </a:r>
            <a:r>
              <a:rPr lang="en-US" sz="2400" dirty="0">
                <a:latin typeface="Times New Roman"/>
                <a:ea typeface="Times New Roman"/>
                <a:cs typeface="Times New Roman"/>
                <a:sym typeface="Times New Roman"/>
              </a:rPr>
              <a:t>statuses of the </a:t>
            </a:r>
            <a:r>
              <a:rPr lang="en-US" sz="2400" b="0" i="0" u="none" dirty="0">
                <a:solidFill>
                  <a:srgbClr val="000000"/>
                </a:solidFill>
                <a:latin typeface="Times New Roman"/>
                <a:ea typeface="Times New Roman"/>
                <a:cs typeface="Times New Roman"/>
                <a:sym typeface="Times New Roman"/>
              </a:rPr>
              <a:t>students. Thus</a:t>
            </a:r>
            <a:r>
              <a:rPr lang="en-US" sz="2400" dirty="0">
                <a:latin typeface="Times New Roman"/>
                <a:ea typeface="Times New Roman"/>
                <a:cs typeface="Times New Roman"/>
                <a:sym typeface="Times New Roman"/>
              </a:rPr>
              <a:t> making</a:t>
            </a:r>
            <a:r>
              <a:rPr lang="en-US" sz="2400" b="0" i="0" u="none" dirty="0">
                <a:solidFill>
                  <a:srgbClr val="000000"/>
                </a:solidFill>
                <a:latin typeface="Times New Roman"/>
                <a:ea typeface="Times New Roman"/>
                <a:cs typeface="Times New Roman"/>
                <a:sym typeface="Times New Roman"/>
              </a:rPr>
              <a:t> </a:t>
            </a:r>
            <a:r>
              <a:rPr lang="en-US" sz="2400" dirty="0">
                <a:latin typeface="Times New Roman"/>
                <a:ea typeface="Times New Roman"/>
                <a:cs typeface="Times New Roman"/>
                <a:sym typeface="Times New Roman"/>
              </a:rPr>
              <a:t>the</a:t>
            </a:r>
            <a:r>
              <a:rPr lang="en-US" sz="2400" b="0" i="0" u="none" dirty="0">
                <a:solidFill>
                  <a:srgbClr val="000000"/>
                </a:solidFill>
                <a:latin typeface="Times New Roman"/>
                <a:ea typeface="Times New Roman"/>
                <a:cs typeface="Times New Roman"/>
                <a:sym typeface="Times New Roman"/>
              </a:rPr>
              <a:t> Leave Management </a:t>
            </a:r>
            <a:r>
              <a:rPr lang="en-US" sz="2400" dirty="0">
                <a:latin typeface="Times New Roman"/>
                <a:ea typeface="Times New Roman"/>
                <a:cs typeface="Times New Roman"/>
                <a:sym typeface="Times New Roman"/>
              </a:rPr>
              <a:t>Application </a:t>
            </a:r>
            <a:r>
              <a:rPr lang="en-US" sz="2400" b="0" i="0" u="none" dirty="0">
                <a:solidFill>
                  <a:srgbClr val="000000"/>
                </a:solidFill>
                <a:latin typeface="Times New Roman"/>
                <a:ea typeface="Times New Roman"/>
                <a:cs typeface="Times New Roman"/>
                <a:sym typeface="Times New Roman"/>
              </a:rPr>
              <a:t>very useful for college </a:t>
            </a:r>
            <a:r>
              <a:rPr lang="en-US" sz="2400" dirty="0">
                <a:latin typeface="Times New Roman"/>
                <a:ea typeface="Times New Roman"/>
                <a:cs typeface="Times New Roman"/>
                <a:sym typeface="Times New Roman"/>
              </a:rPr>
              <a:t>in order to </a:t>
            </a:r>
            <a:r>
              <a:rPr lang="en-US" sz="2400" b="0" i="0" u="none" dirty="0">
                <a:solidFill>
                  <a:srgbClr val="000000"/>
                </a:solidFill>
                <a:latin typeface="Times New Roman"/>
                <a:ea typeface="Times New Roman"/>
                <a:cs typeface="Times New Roman"/>
                <a:sym typeface="Times New Roman"/>
              </a:rPr>
              <a:t>maintain the leave records of the students.</a:t>
            </a:r>
            <a:endParaRPr dirty="0"/>
          </a:p>
          <a:p>
            <a:pPr marL="0" marR="0" lvl="0" indent="0" algn="l" rtl="0">
              <a:lnSpc>
                <a:spcPct val="100000"/>
              </a:lnSpc>
              <a:spcBef>
                <a:spcPts val="0"/>
              </a:spcBef>
              <a:spcAft>
                <a:spcPts val="0"/>
              </a:spcAft>
              <a:buClr>
                <a:schemeClr val="dk1"/>
              </a:buClr>
              <a:buSzPts val="2400"/>
              <a:buFont typeface="Calibri"/>
              <a:buNone/>
            </a:pPr>
            <a:endParaRPr sz="2400" b="0" i="0" u="none" dirty="0">
              <a:solidFill>
                <a:srgbClr val="000000"/>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2400"/>
              <a:buFont typeface="Times New Roman"/>
              <a:buNone/>
            </a:pPr>
            <a:r>
              <a:rPr lang="en-US" sz="2400" b="0" i="0" u="none" dirty="0">
                <a:solidFill>
                  <a:srgbClr val="000000"/>
                </a:solidFill>
                <a:latin typeface="Times New Roman"/>
                <a:ea typeface="Times New Roman"/>
                <a:cs typeface="Times New Roman"/>
                <a:sym typeface="Times New Roman"/>
              </a:rPr>
              <a:t>3.  This application offers </a:t>
            </a:r>
            <a:r>
              <a:rPr lang="en-US" sz="2400" dirty="0">
                <a:latin typeface="Times New Roman"/>
                <a:ea typeface="Times New Roman"/>
                <a:cs typeface="Times New Roman"/>
                <a:sym typeface="Times New Roman"/>
              </a:rPr>
              <a:t>an easy to use interface.</a:t>
            </a:r>
            <a:endParaRPr dirty="0"/>
          </a:p>
          <a:p>
            <a:pPr marL="0" marR="0" lvl="0" indent="0" algn="l" rtl="0">
              <a:lnSpc>
                <a:spcPct val="100000"/>
              </a:lnSpc>
              <a:spcBef>
                <a:spcPts val="0"/>
              </a:spcBef>
              <a:spcAft>
                <a:spcPts val="0"/>
              </a:spcAft>
              <a:buClr>
                <a:schemeClr val="dk1"/>
              </a:buClr>
              <a:buSzPts val="2400"/>
              <a:buFont typeface="Calibri"/>
              <a:buNone/>
            </a:pPr>
            <a:endParaRPr sz="2400" b="0" i="0" u="none" dirty="0">
              <a:solidFill>
                <a:srgbClr val="000000"/>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rgbClr val="000000"/>
              </a:buClr>
              <a:buSzPts val="2400"/>
              <a:buFont typeface="Times New Roman"/>
              <a:buNone/>
            </a:pPr>
            <a:r>
              <a:rPr lang="en-US" sz="2400" dirty="0">
                <a:latin typeface="Times New Roman"/>
                <a:ea typeface="Times New Roman"/>
                <a:cs typeface="Times New Roman"/>
                <a:sym typeface="Times New Roman"/>
              </a:rPr>
              <a:t>4. </a:t>
            </a:r>
            <a:r>
              <a:rPr lang="en-US" sz="2400" b="0" i="0" u="none" dirty="0">
                <a:solidFill>
                  <a:srgbClr val="000000"/>
                </a:solidFill>
                <a:latin typeface="Times New Roman"/>
                <a:ea typeface="Times New Roman"/>
                <a:cs typeface="Times New Roman"/>
                <a:sym typeface="Times New Roman"/>
              </a:rPr>
              <a:t>It </a:t>
            </a:r>
            <a:r>
              <a:rPr lang="en-US" sz="2400" dirty="0">
                <a:latin typeface="Times New Roman"/>
                <a:ea typeface="Times New Roman"/>
                <a:cs typeface="Times New Roman"/>
                <a:sym typeface="Times New Roman"/>
              </a:rPr>
              <a:t>is a reliable application when compared to the traditional process of                   </a:t>
            </a:r>
            <a:endParaRPr sz="2400" dirty="0">
              <a:latin typeface="Times New Roman"/>
              <a:ea typeface="Times New Roman"/>
              <a:cs typeface="Times New Roman"/>
              <a:sym typeface="Times New Roman"/>
            </a:endParaRPr>
          </a:p>
          <a:p>
            <a:pPr marL="0" marR="0" lvl="0" indent="0" algn="just" rtl="0">
              <a:lnSpc>
                <a:spcPct val="100000"/>
              </a:lnSpc>
              <a:spcBef>
                <a:spcPts val="0"/>
              </a:spcBef>
              <a:spcAft>
                <a:spcPts val="0"/>
              </a:spcAft>
              <a:buClr>
                <a:srgbClr val="000000"/>
              </a:buClr>
              <a:buSzPts val="2400"/>
              <a:buFont typeface="Times New Roman"/>
              <a:buNone/>
            </a:pPr>
            <a:r>
              <a:rPr lang="en-US" sz="2400" dirty="0">
                <a:latin typeface="Times New Roman"/>
                <a:ea typeface="Times New Roman"/>
                <a:cs typeface="Times New Roman"/>
                <a:sym typeface="Times New Roman"/>
              </a:rPr>
              <a:t>   managing leave records.            </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
          <p:cNvSpPr/>
          <p:nvPr/>
        </p:nvSpPr>
        <p:spPr>
          <a:xfrm>
            <a:off x="360362" y="177800"/>
            <a:ext cx="9242425" cy="126206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Objectives</a:t>
            </a:r>
            <a:endParaRPr dirty="0"/>
          </a:p>
        </p:txBody>
      </p:sp>
      <p:sp>
        <p:nvSpPr>
          <p:cNvPr id="367" name="Google Shape;367;p4"/>
          <p:cNvSpPr/>
          <p:nvPr/>
        </p:nvSpPr>
        <p:spPr>
          <a:xfrm>
            <a:off x="360362" y="1439862"/>
            <a:ext cx="9413875" cy="5380037"/>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21225" rIns="0" bIns="0" anchor="t" anchorCtr="0">
            <a:noAutofit/>
          </a:bodyPr>
          <a:lstStyle/>
          <a:p>
            <a:pPr marL="0" marR="0" lvl="0" indent="0" algn="l" rtl="0">
              <a:lnSpc>
                <a:spcPct val="93000"/>
              </a:lnSpc>
              <a:spcBef>
                <a:spcPts val="0"/>
              </a:spcBef>
              <a:spcAft>
                <a:spcPts val="0"/>
              </a:spcAft>
              <a:buClr>
                <a:srgbClr val="000000"/>
              </a:buClr>
              <a:buSzPts val="2400"/>
              <a:buFont typeface="Times New Roman"/>
              <a:buNone/>
            </a:pPr>
            <a:r>
              <a:rPr lang="en-US" sz="2400" b="0" i="0" u="none">
                <a:solidFill>
                  <a:srgbClr val="000000"/>
                </a:solidFill>
                <a:latin typeface="Times New Roman"/>
                <a:ea typeface="Times New Roman"/>
                <a:cs typeface="Times New Roman"/>
                <a:sym typeface="Times New Roman"/>
              </a:rPr>
              <a:t>1.  To automate the existing leave management process in educational </a:t>
            </a:r>
            <a:r>
              <a:rPr lang="en-US" sz="2400">
                <a:latin typeface="Times New Roman"/>
                <a:ea typeface="Times New Roman"/>
                <a:cs typeface="Times New Roman"/>
                <a:sym typeface="Times New Roman"/>
              </a:rPr>
              <a:t>   </a:t>
            </a:r>
            <a:endParaRPr sz="2400">
              <a:latin typeface="Times New Roman"/>
              <a:ea typeface="Times New Roman"/>
              <a:cs typeface="Times New Roman"/>
              <a:sym typeface="Times New Roman"/>
            </a:endParaRPr>
          </a:p>
          <a:p>
            <a:pPr marL="0" marR="0" lvl="0" indent="0" algn="l" rtl="0">
              <a:lnSpc>
                <a:spcPct val="93000"/>
              </a:lnSpc>
              <a:spcBef>
                <a:spcPts val="0"/>
              </a:spcBef>
              <a:spcAft>
                <a:spcPts val="0"/>
              </a:spcAft>
              <a:buClr>
                <a:srgbClr val="000000"/>
              </a:buClr>
              <a:buSzPts val="2400"/>
              <a:buFont typeface="Times New Roman"/>
              <a:buNone/>
            </a:pPr>
            <a:r>
              <a:rPr lang="en-US" sz="2400">
                <a:latin typeface="Times New Roman"/>
                <a:ea typeface="Times New Roman"/>
                <a:cs typeface="Times New Roman"/>
                <a:sym typeface="Times New Roman"/>
              </a:rPr>
              <a:t>     institutes.</a:t>
            </a:r>
            <a:endParaRPr/>
          </a:p>
          <a:p>
            <a:pPr marL="106362" marR="0" lvl="0" indent="0" algn="l" rtl="0">
              <a:lnSpc>
                <a:spcPct val="93000"/>
              </a:lnSpc>
              <a:spcBef>
                <a:spcPts val="1400"/>
              </a:spcBef>
              <a:spcAft>
                <a:spcPts val="0"/>
              </a:spcAft>
              <a:buClr>
                <a:schemeClr val="dk1"/>
              </a:buClr>
              <a:buSzPts val="2400"/>
              <a:buFont typeface="Arial"/>
              <a:buNone/>
            </a:pPr>
            <a:endParaRPr sz="2400" b="0" i="0" u="none">
              <a:solidFill>
                <a:srgbClr val="000000"/>
              </a:solidFill>
              <a:latin typeface="Times New Roman"/>
              <a:ea typeface="Times New Roman"/>
              <a:cs typeface="Times New Roman"/>
              <a:sym typeface="Times New Roman"/>
            </a:endParaRPr>
          </a:p>
          <a:p>
            <a:pPr marL="0" marR="0" lvl="0" indent="0" algn="l" rtl="0">
              <a:lnSpc>
                <a:spcPct val="93000"/>
              </a:lnSpc>
              <a:spcBef>
                <a:spcPts val="1400"/>
              </a:spcBef>
              <a:spcAft>
                <a:spcPts val="0"/>
              </a:spcAft>
              <a:buNone/>
            </a:pPr>
            <a:r>
              <a:rPr lang="en-US" sz="2400">
                <a:latin typeface="Times New Roman"/>
                <a:ea typeface="Times New Roman"/>
                <a:cs typeface="Times New Roman"/>
                <a:sym typeface="Times New Roman"/>
              </a:rPr>
              <a:t> 2. </a:t>
            </a:r>
            <a:r>
              <a:rPr lang="en-US" sz="2400" b="0" i="0" u="none">
                <a:solidFill>
                  <a:srgbClr val="000000"/>
                </a:solidFill>
                <a:latin typeface="Times New Roman"/>
                <a:ea typeface="Times New Roman"/>
                <a:cs typeface="Times New Roman"/>
                <a:sym typeface="Times New Roman"/>
              </a:rPr>
              <a:t>To decrease the paperwork.</a:t>
            </a:r>
            <a:endParaRPr/>
          </a:p>
          <a:p>
            <a:pPr marL="106362" marR="0" lvl="0" indent="0" algn="l" rtl="0">
              <a:lnSpc>
                <a:spcPct val="93000"/>
              </a:lnSpc>
              <a:spcBef>
                <a:spcPts val="1400"/>
              </a:spcBef>
              <a:spcAft>
                <a:spcPts val="0"/>
              </a:spcAft>
              <a:buClr>
                <a:schemeClr val="dk1"/>
              </a:buClr>
              <a:buSzPts val="2400"/>
              <a:buFont typeface="Arial"/>
              <a:buNone/>
            </a:pPr>
            <a:endParaRPr sz="2400" b="0" i="0" u="none">
              <a:solidFill>
                <a:srgbClr val="000000"/>
              </a:solidFill>
              <a:latin typeface="Times New Roman"/>
              <a:ea typeface="Times New Roman"/>
              <a:cs typeface="Times New Roman"/>
              <a:sym typeface="Times New Roman"/>
            </a:endParaRPr>
          </a:p>
          <a:p>
            <a:pPr marL="0" marR="0" lvl="0" indent="0" algn="l" rtl="0">
              <a:lnSpc>
                <a:spcPct val="93000"/>
              </a:lnSpc>
              <a:spcBef>
                <a:spcPts val="1400"/>
              </a:spcBef>
              <a:spcAft>
                <a:spcPts val="0"/>
              </a:spcAft>
              <a:buNone/>
            </a:pPr>
            <a:r>
              <a:rPr lang="en-US" sz="2400">
                <a:latin typeface="Times New Roman"/>
                <a:ea typeface="Times New Roman"/>
                <a:cs typeface="Times New Roman"/>
                <a:sym typeface="Times New Roman"/>
              </a:rPr>
              <a:t> 3. </a:t>
            </a:r>
            <a:r>
              <a:rPr lang="en-US" sz="2400" b="0" i="0" u="none">
                <a:solidFill>
                  <a:srgbClr val="000000"/>
                </a:solidFill>
                <a:latin typeface="Times New Roman"/>
                <a:ea typeface="Times New Roman"/>
                <a:cs typeface="Times New Roman"/>
                <a:sym typeface="Times New Roman"/>
              </a:rPr>
              <a:t>To </a:t>
            </a:r>
            <a:r>
              <a:rPr lang="en-US" sz="2400">
                <a:latin typeface="Times New Roman"/>
                <a:ea typeface="Times New Roman"/>
                <a:cs typeface="Times New Roman"/>
                <a:sym typeface="Times New Roman"/>
              </a:rPr>
              <a:t>create an application</a:t>
            </a:r>
            <a:r>
              <a:rPr lang="en-US" sz="2400" b="0" i="0" u="none">
                <a:solidFill>
                  <a:srgbClr val="000000"/>
                </a:solidFill>
                <a:latin typeface="Times New Roman"/>
                <a:ea typeface="Times New Roman"/>
                <a:cs typeface="Times New Roman"/>
                <a:sym typeface="Times New Roman"/>
              </a:rPr>
              <a:t> with efficient, reliable record maintenance by    </a:t>
            </a:r>
            <a:endParaRPr sz="2400" b="0" i="0" u="none">
              <a:solidFill>
                <a:srgbClr val="000000"/>
              </a:solidFill>
              <a:latin typeface="Times New Roman"/>
              <a:ea typeface="Times New Roman"/>
              <a:cs typeface="Times New Roman"/>
              <a:sym typeface="Times New Roman"/>
            </a:endParaRPr>
          </a:p>
          <a:p>
            <a:pPr marL="0" marR="0" lvl="0" indent="0" algn="l" rtl="0">
              <a:lnSpc>
                <a:spcPct val="93000"/>
              </a:lnSpc>
              <a:spcBef>
                <a:spcPts val="1400"/>
              </a:spcBef>
              <a:spcAft>
                <a:spcPts val="0"/>
              </a:spcAft>
              <a:buNone/>
            </a:pPr>
            <a:r>
              <a:rPr lang="en-US" sz="2400">
                <a:latin typeface="Times New Roman"/>
                <a:ea typeface="Times New Roman"/>
                <a:cs typeface="Times New Roman"/>
                <a:sym typeface="Times New Roman"/>
              </a:rPr>
              <a:t>     </a:t>
            </a:r>
            <a:r>
              <a:rPr lang="en-US" sz="2400" b="0" i="0" u="none">
                <a:solidFill>
                  <a:srgbClr val="000000"/>
                </a:solidFill>
                <a:latin typeface="Times New Roman"/>
                <a:ea typeface="Times New Roman"/>
                <a:cs typeface="Times New Roman"/>
                <a:sym typeface="Times New Roman"/>
              </a:rPr>
              <a:t>using centralized database, thereby reducing </a:t>
            </a:r>
            <a:r>
              <a:rPr lang="en-US" sz="2400">
                <a:latin typeface="Times New Roman"/>
                <a:ea typeface="Times New Roman"/>
                <a:cs typeface="Times New Roman"/>
                <a:sym typeface="Times New Roman"/>
              </a:rPr>
              <a:t>chances </a:t>
            </a:r>
            <a:r>
              <a:rPr lang="en-US" sz="2400" b="0" i="0" u="none">
                <a:solidFill>
                  <a:srgbClr val="000000"/>
                </a:solidFill>
                <a:latin typeface="Times New Roman"/>
                <a:ea typeface="Times New Roman"/>
                <a:cs typeface="Times New Roman"/>
                <a:sym typeface="Times New Roman"/>
              </a:rPr>
              <a:t>of data loss.</a:t>
            </a:r>
            <a:endParaRPr/>
          </a:p>
          <a:p>
            <a:pPr marL="106362" marR="0" lvl="0" indent="0" algn="l" rtl="0">
              <a:lnSpc>
                <a:spcPct val="93000"/>
              </a:lnSpc>
              <a:spcBef>
                <a:spcPts val="1400"/>
              </a:spcBef>
              <a:spcAft>
                <a:spcPts val="0"/>
              </a:spcAft>
              <a:buClr>
                <a:schemeClr val="dk1"/>
              </a:buClr>
              <a:buSzPts val="2400"/>
              <a:buFont typeface="Arial"/>
              <a:buNone/>
            </a:pPr>
            <a:endParaRPr sz="2400" b="0" i="0" u="none">
              <a:solidFill>
                <a:srgbClr val="000000"/>
              </a:solidFill>
              <a:latin typeface="Times New Roman"/>
              <a:ea typeface="Times New Roman"/>
              <a:cs typeface="Times New Roman"/>
              <a:sym typeface="Times New Roman"/>
            </a:endParaRPr>
          </a:p>
          <a:p>
            <a:pPr marL="0" marR="0" lvl="0" indent="0" algn="l" rtl="0">
              <a:lnSpc>
                <a:spcPct val="93000"/>
              </a:lnSpc>
              <a:spcBef>
                <a:spcPts val="1400"/>
              </a:spcBef>
              <a:spcAft>
                <a:spcPts val="0"/>
              </a:spcAft>
              <a:buNone/>
            </a:pPr>
            <a:r>
              <a:rPr lang="en-US" sz="2400">
                <a:latin typeface="Times New Roman"/>
                <a:ea typeface="Times New Roman"/>
                <a:cs typeface="Times New Roman"/>
                <a:sym typeface="Times New Roman"/>
              </a:rPr>
              <a:t> 4. </a:t>
            </a:r>
            <a:r>
              <a:rPr lang="en-US" sz="2400" b="0" i="0" u="none">
                <a:solidFill>
                  <a:srgbClr val="000000"/>
                </a:solidFill>
                <a:latin typeface="Times New Roman"/>
                <a:ea typeface="Times New Roman"/>
                <a:cs typeface="Times New Roman"/>
                <a:sym typeface="Times New Roman"/>
              </a:rPr>
              <a:t>To provide the </a:t>
            </a:r>
            <a:r>
              <a:rPr lang="en-US" sz="2400">
                <a:latin typeface="Times New Roman"/>
                <a:ea typeface="Times New Roman"/>
                <a:cs typeface="Times New Roman"/>
                <a:sym typeface="Times New Roman"/>
              </a:rPr>
              <a:t>users </a:t>
            </a:r>
            <a:r>
              <a:rPr lang="en-US" sz="2400" b="0" i="0" u="none">
                <a:solidFill>
                  <a:srgbClr val="000000"/>
                </a:solidFill>
                <a:latin typeface="Times New Roman"/>
                <a:ea typeface="Times New Roman"/>
                <a:cs typeface="Times New Roman"/>
                <a:sym typeface="Times New Roman"/>
              </a:rPr>
              <a:t>with a user-friendly interface.</a:t>
            </a:r>
            <a:endParaRPr/>
          </a:p>
          <a:p>
            <a:pPr marL="106362" marR="0" lvl="0" indent="0" algn="l" rtl="0">
              <a:lnSpc>
                <a:spcPct val="93000"/>
              </a:lnSpc>
              <a:spcBef>
                <a:spcPts val="1400"/>
              </a:spcBef>
              <a:spcAft>
                <a:spcPts val="0"/>
              </a:spcAft>
              <a:buClr>
                <a:schemeClr val="dk1"/>
              </a:buClr>
              <a:buSzPts val="2400"/>
              <a:buFont typeface="Arial"/>
              <a:buNone/>
            </a:pPr>
            <a:endParaRPr sz="2400" b="0" i="0" u="none">
              <a:solidFill>
                <a:srgbClr val="000000"/>
              </a:solidFill>
              <a:latin typeface="Times New Roman"/>
              <a:ea typeface="Times New Roman"/>
              <a:cs typeface="Times New Roman"/>
              <a:sym typeface="Times New Roman"/>
            </a:endParaRPr>
          </a:p>
          <a:p>
            <a:pPr marL="106362" marR="0" lvl="0" indent="0" algn="l" rtl="0">
              <a:lnSpc>
                <a:spcPct val="93000"/>
              </a:lnSpc>
              <a:spcBef>
                <a:spcPts val="1400"/>
              </a:spcBef>
              <a:spcAft>
                <a:spcPts val="0"/>
              </a:spcAft>
              <a:buClr>
                <a:schemeClr val="dk1"/>
              </a:buClr>
              <a:buSzPts val="2400"/>
              <a:buFont typeface="Calibri"/>
              <a:buNone/>
            </a:pPr>
            <a:endParaRPr sz="2400" b="0" i="0" u="none">
              <a:solidFill>
                <a:srgbClr val="000000"/>
              </a:solidFill>
              <a:latin typeface="Times New Roman"/>
              <a:ea typeface="Times New Roman"/>
              <a:cs typeface="Times New Roman"/>
              <a:sym typeface="Times New Roman"/>
            </a:endParaRPr>
          </a:p>
          <a:p>
            <a:pPr marL="0" marR="0" lvl="0" indent="0" algn="l" rtl="0">
              <a:lnSpc>
                <a:spcPct val="100000"/>
              </a:lnSpc>
              <a:spcBef>
                <a:spcPts val="1400"/>
              </a:spcBef>
              <a:spcAft>
                <a:spcPts val="0"/>
              </a:spcAft>
              <a:buNone/>
            </a:pPr>
            <a:endParaRPr sz="2400" b="0" i="0" u="none">
              <a:solidFill>
                <a:srgbClr val="00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5"/>
          <p:cNvSpPr/>
          <p:nvPr/>
        </p:nvSpPr>
        <p:spPr>
          <a:xfrm>
            <a:off x="503237" y="301625"/>
            <a:ext cx="9070975" cy="126206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Scope</a:t>
            </a:r>
            <a:endParaRPr dirty="0"/>
          </a:p>
        </p:txBody>
      </p:sp>
      <p:sp>
        <p:nvSpPr>
          <p:cNvPr id="375" name="Google Shape;375;p5"/>
          <p:cNvSpPr/>
          <p:nvPr/>
        </p:nvSpPr>
        <p:spPr>
          <a:xfrm>
            <a:off x="503237" y="1214437"/>
            <a:ext cx="9210675" cy="518636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21225" rIns="0" bIns="0" anchor="t" anchorCtr="0">
            <a:noAutofit/>
          </a:bodyPr>
          <a:lstStyle/>
          <a:p>
            <a:pPr marL="107950" marR="0" lvl="0" indent="0" algn="l" rtl="0">
              <a:lnSpc>
                <a:spcPct val="93000"/>
              </a:lnSpc>
              <a:spcBef>
                <a:spcPts val="0"/>
              </a:spcBef>
              <a:spcAft>
                <a:spcPts val="0"/>
              </a:spcAft>
              <a:buClr>
                <a:schemeClr val="dk1"/>
              </a:buClr>
              <a:buSzPts val="2400"/>
              <a:buFont typeface="Calibri"/>
              <a:buNone/>
            </a:pPr>
            <a:endParaRPr sz="2400" b="0" i="0" u="none" dirty="0">
              <a:solidFill>
                <a:srgbClr val="000000"/>
              </a:solidFill>
              <a:latin typeface="Times New Roman"/>
              <a:ea typeface="Times New Roman"/>
              <a:cs typeface="Times New Roman"/>
              <a:sym typeface="Times New Roman"/>
            </a:endParaRPr>
          </a:p>
          <a:p>
            <a:pPr marL="107950" marR="0" lvl="0" indent="-19050" algn="l" rtl="0">
              <a:lnSpc>
                <a:spcPct val="93000"/>
              </a:lnSpc>
              <a:spcBef>
                <a:spcPts val="1400"/>
              </a:spcBef>
              <a:spcAft>
                <a:spcPts val="0"/>
              </a:spcAft>
              <a:buClr>
                <a:srgbClr val="000000"/>
              </a:buClr>
              <a:buSzPts val="300"/>
              <a:buFont typeface="Trebuchet MS"/>
              <a:buAutoNum type="arabicPeriod"/>
            </a:pPr>
            <a:r>
              <a:rPr lang="en-US" sz="2400" dirty="0">
                <a:latin typeface="Times New Roman"/>
                <a:ea typeface="Times New Roman"/>
                <a:cs typeface="Times New Roman"/>
                <a:sym typeface="Times New Roman"/>
              </a:rPr>
              <a:t>1. </a:t>
            </a:r>
            <a:r>
              <a:rPr lang="en-US" sz="2400" b="0" i="0" u="none" dirty="0">
                <a:solidFill>
                  <a:srgbClr val="000000"/>
                </a:solidFill>
                <a:latin typeface="Times New Roman"/>
                <a:ea typeface="Times New Roman"/>
                <a:cs typeface="Times New Roman"/>
                <a:sym typeface="Times New Roman"/>
              </a:rPr>
              <a:t>To build a user friendly leave management </a:t>
            </a:r>
            <a:r>
              <a:rPr lang="en-US" sz="2400" dirty="0">
                <a:latin typeface="Times New Roman"/>
                <a:ea typeface="Times New Roman"/>
                <a:cs typeface="Times New Roman"/>
                <a:sym typeface="Times New Roman"/>
              </a:rPr>
              <a:t>application.</a:t>
            </a:r>
          </a:p>
          <a:p>
            <a:pPr marL="107950" marR="0" lvl="0" indent="-19050" algn="l" rtl="0">
              <a:lnSpc>
                <a:spcPct val="93000"/>
              </a:lnSpc>
              <a:spcBef>
                <a:spcPts val="1400"/>
              </a:spcBef>
              <a:spcAft>
                <a:spcPts val="0"/>
              </a:spcAft>
              <a:buClr>
                <a:srgbClr val="000000"/>
              </a:buClr>
              <a:buSzPts val="300"/>
              <a:buFont typeface="Trebuchet MS"/>
              <a:buAutoNum type="arabicPeriod"/>
            </a:pPr>
            <a:endParaRPr dirty="0"/>
          </a:p>
          <a:p>
            <a:pPr marL="107950" marR="0" lvl="0" indent="-19050" algn="l" rtl="0">
              <a:lnSpc>
                <a:spcPct val="93000"/>
              </a:lnSpc>
              <a:spcBef>
                <a:spcPts val="1400"/>
              </a:spcBef>
              <a:spcAft>
                <a:spcPts val="0"/>
              </a:spcAft>
              <a:buClr>
                <a:srgbClr val="000000"/>
              </a:buClr>
              <a:buSzPts val="300"/>
              <a:buFont typeface="Trebuchet MS"/>
              <a:buAutoNum type="arabicPeriod"/>
            </a:pPr>
            <a:r>
              <a:rPr lang="en-US" sz="2400" dirty="0">
                <a:solidFill>
                  <a:srgbClr val="3B3835"/>
                </a:solidFill>
                <a:latin typeface="Times New Roman"/>
                <a:ea typeface="Times New Roman"/>
                <a:cs typeface="Times New Roman"/>
                <a:sym typeface="Times New Roman"/>
              </a:rPr>
              <a:t>2. </a:t>
            </a:r>
            <a:r>
              <a:rPr lang="en-US" sz="2400" b="0" i="0" u="none" dirty="0">
                <a:solidFill>
                  <a:srgbClr val="3B3835"/>
                </a:solidFill>
                <a:latin typeface="Times New Roman"/>
                <a:ea typeface="Times New Roman"/>
                <a:cs typeface="Times New Roman"/>
                <a:sym typeface="Times New Roman"/>
              </a:rPr>
              <a:t>To maintain the </a:t>
            </a:r>
            <a:r>
              <a:rPr lang="en-US" sz="2400" dirty="0">
                <a:solidFill>
                  <a:srgbClr val="3B3835"/>
                </a:solidFill>
                <a:latin typeface="Times New Roman"/>
                <a:ea typeface="Times New Roman"/>
                <a:cs typeface="Times New Roman"/>
                <a:sym typeface="Times New Roman"/>
              </a:rPr>
              <a:t>leaves </a:t>
            </a:r>
            <a:r>
              <a:rPr lang="en-US" sz="2400" b="0" i="0" u="none" dirty="0">
                <a:solidFill>
                  <a:srgbClr val="3B3835"/>
                </a:solidFill>
                <a:latin typeface="Times New Roman"/>
                <a:ea typeface="Times New Roman"/>
                <a:cs typeface="Times New Roman"/>
                <a:sym typeface="Times New Roman"/>
              </a:rPr>
              <a:t>of the student accurately.</a:t>
            </a:r>
          </a:p>
          <a:p>
            <a:pPr marL="107950" marR="0" lvl="0" indent="-19050" algn="l" rtl="0">
              <a:lnSpc>
                <a:spcPct val="93000"/>
              </a:lnSpc>
              <a:spcBef>
                <a:spcPts val="1400"/>
              </a:spcBef>
              <a:spcAft>
                <a:spcPts val="0"/>
              </a:spcAft>
              <a:buClr>
                <a:srgbClr val="000000"/>
              </a:buClr>
              <a:buSzPts val="300"/>
              <a:buFont typeface="Trebuchet MS"/>
              <a:buAutoNum type="arabicPeriod"/>
            </a:pPr>
            <a:endParaRPr dirty="0"/>
          </a:p>
          <a:p>
            <a:pPr marL="107950" marR="0" lvl="0" indent="-19050" algn="l" rtl="0">
              <a:lnSpc>
                <a:spcPct val="93000"/>
              </a:lnSpc>
              <a:spcBef>
                <a:spcPts val="1400"/>
              </a:spcBef>
              <a:spcAft>
                <a:spcPts val="0"/>
              </a:spcAft>
              <a:buClr>
                <a:srgbClr val="000000"/>
              </a:buClr>
              <a:buSzPts val="300"/>
              <a:buFont typeface="Trebuchet MS"/>
              <a:buAutoNum type="arabicPeriod"/>
            </a:pPr>
            <a:r>
              <a:rPr lang="en-US" sz="2400" dirty="0">
                <a:latin typeface="Times New Roman"/>
                <a:ea typeface="Times New Roman"/>
                <a:cs typeface="Times New Roman"/>
                <a:sym typeface="Times New Roman"/>
              </a:rPr>
              <a:t>3. </a:t>
            </a:r>
            <a:r>
              <a:rPr lang="en-US" sz="2400" b="0" i="0" u="none" dirty="0">
                <a:solidFill>
                  <a:srgbClr val="000000"/>
                </a:solidFill>
                <a:latin typeface="Times New Roman"/>
                <a:ea typeface="Times New Roman"/>
                <a:cs typeface="Times New Roman"/>
                <a:sym typeface="Times New Roman"/>
              </a:rPr>
              <a:t>To track and review the attendance of the students.</a:t>
            </a:r>
          </a:p>
          <a:p>
            <a:pPr marL="107950" marR="0" lvl="0" indent="-19050" algn="l" rtl="0">
              <a:lnSpc>
                <a:spcPct val="93000"/>
              </a:lnSpc>
              <a:spcBef>
                <a:spcPts val="1400"/>
              </a:spcBef>
              <a:spcAft>
                <a:spcPts val="0"/>
              </a:spcAft>
              <a:buClr>
                <a:srgbClr val="000000"/>
              </a:buClr>
              <a:buSzPts val="300"/>
              <a:buFont typeface="Trebuchet MS"/>
              <a:buAutoNum type="arabicPeriod"/>
            </a:pPr>
            <a:endParaRPr dirty="0"/>
          </a:p>
          <a:p>
            <a:pPr marL="107950" marR="0" lvl="0" indent="-19050" algn="l" rtl="0">
              <a:lnSpc>
                <a:spcPct val="93000"/>
              </a:lnSpc>
              <a:spcBef>
                <a:spcPts val="1400"/>
              </a:spcBef>
              <a:spcAft>
                <a:spcPts val="0"/>
              </a:spcAft>
              <a:buClr>
                <a:srgbClr val="000000"/>
              </a:buClr>
              <a:buSzPts val="300"/>
              <a:buFont typeface="Trebuchet MS"/>
              <a:buAutoNum type="arabicPeriod"/>
            </a:pPr>
            <a:r>
              <a:rPr lang="en-US" sz="2400" dirty="0">
                <a:latin typeface="Times New Roman"/>
                <a:ea typeface="Times New Roman"/>
                <a:cs typeface="Times New Roman"/>
                <a:sym typeface="Times New Roman"/>
              </a:rPr>
              <a:t>4. </a:t>
            </a:r>
            <a:r>
              <a:rPr lang="en-US" sz="2400" b="0" i="0" u="none" dirty="0">
                <a:solidFill>
                  <a:srgbClr val="000000"/>
                </a:solidFill>
                <a:latin typeface="Times New Roman"/>
                <a:ea typeface="Times New Roman"/>
                <a:cs typeface="Times New Roman"/>
                <a:sym typeface="Times New Roman"/>
              </a:rPr>
              <a:t>To </a:t>
            </a:r>
            <a:r>
              <a:rPr lang="en-US" sz="2400" dirty="0">
                <a:latin typeface="Times New Roman"/>
                <a:ea typeface="Times New Roman"/>
                <a:cs typeface="Times New Roman"/>
                <a:sym typeface="Times New Roman"/>
              </a:rPr>
              <a:t>build </a:t>
            </a:r>
            <a:r>
              <a:rPr lang="en-US" sz="2400" b="0" i="0" u="none" dirty="0">
                <a:solidFill>
                  <a:srgbClr val="000000"/>
                </a:solidFill>
                <a:latin typeface="Times New Roman"/>
                <a:ea typeface="Times New Roman"/>
                <a:cs typeface="Times New Roman"/>
                <a:sym typeface="Times New Roman"/>
              </a:rPr>
              <a:t>a</a:t>
            </a:r>
            <a:r>
              <a:rPr lang="en-US" sz="2400" dirty="0">
                <a:latin typeface="Times New Roman"/>
                <a:ea typeface="Times New Roman"/>
                <a:cs typeface="Times New Roman"/>
                <a:sym typeface="Times New Roman"/>
              </a:rPr>
              <a:t>n</a:t>
            </a:r>
            <a:r>
              <a:rPr lang="en-US" sz="2400" b="0" i="0" u="none" dirty="0">
                <a:solidFill>
                  <a:srgbClr val="000000"/>
                </a:solidFill>
                <a:latin typeface="Times New Roman"/>
                <a:ea typeface="Times New Roman"/>
                <a:cs typeface="Times New Roman"/>
                <a:sym typeface="Times New Roman"/>
              </a:rPr>
              <a:t> administrative </a:t>
            </a:r>
            <a:r>
              <a:rPr lang="en-US" sz="2400" dirty="0">
                <a:latin typeface="Times New Roman"/>
                <a:ea typeface="Times New Roman"/>
                <a:cs typeface="Times New Roman"/>
                <a:sym typeface="Times New Roman"/>
              </a:rPr>
              <a:t>account which </a:t>
            </a:r>
            <a:r>
              <a:rPr lang="en-US" sz="2400" b="0" i="0" u="none" dirty="0">
                <a:solidFill>
                  <a:srgbClr val="000000"/>
                </a:solidFill>
                <a:latin typeface="Times New Roman"/>
                <a:ea typeface="Times New Roman"/>
                <a:cs typeface="Times New Roman"/>
                <a:sym typeface="Times New Roman"/>
              </a:rPr>
              <a:t>only the administrator is      </a:t>
            </a:r>
            <a:endParaRPr sz="2400" b="0" i="0" u="none" dirty="0">
              <a:solidFill>
                <a:srgbClr val="000000"/>
              </a:solidFill>
              <a:latin typeface="Times New Roman"/>
              <a:ea typeface="Times New Roman"/>
              <a:cs typeface="Times New Roman"/>
              <a:sym typeface="Times New Roman"/>
            </a:endParaRPr>
          </a:p>
          <a:p>
            <a:pPr marL="107950" marR="0" lvl="0" indent="-19050" algn="l" rtl="0">
              <a:lnSpc>
                <a:spcPct val="93000"/>
              </a:lnSpc>
              <a:spcBef>
                <a:spcPts val="1400"/>
              </a:spcBef>
              <a:spcAft>
                <a:spcPts val="0"/>
              </a:spcAft>
              <a:buClr>
                <a:srgbClr val="000000"/>
              </a:buClr>
              <a:buSzPts val="300"/>
              <a:buFont typeface="Trebuchet MS"/>
              <a:buAutoNum type="arabicPeriod"/>
            </a:pPr>
            <a:r>
              <a:rPr lang="en-US" sz="2400" dirty="0">
                <a:latin typeface="Times New Roman"/>
                <a:ea typeface="Times New Roman"/>
                <a:cs typeface="Times New Roman"/>
                <a:sym typeface="Times New Roman"/>
              </a:rPr>
              <a:t>    </a:t>
            </a:r>
            <a:r>
              <a:rPr lang="en-US" sz="2400" b="0" i="0" u="none" dirty="0">
                <a:solidFill>
                  <a:srgbClr val="000000"/>
                </a:solidFill>
                <a:latin typeface="Times New Roman"/>
                <a:ea typeface="Times New Roman"/>
                <a:cs typeface="Times New Roman"/>
                <a:sym typeface="Times New Roman"/>
              </a:rPr>
              <a:t>guaranteed access.</a:t>
            </a:r>
            <a:endParaRPr dirty="0"/>
          </a:p>
          <a:p>
            <a:pPr marL="107950" marR="0" lvl="0" indent="0" algn="l" rtl="0">
              <a:lnSpc>
                <a:spcPct val="93000"/>
              </a:lnSpc>
              <a:spcBef>
                <a:spcPts val="1400"/>
              </a:spcBef>
              <a:spcAft>
                <a:spcPts val="0"/>
              </a:spcAft>
              <a:buClr>
                <a:srgbClr val="000000"/>
              </a:buClr>
              <a:buSzPts val="300"/>
              <a:buFont typeface="Trebuchet MS"/>
              <a:buNone/>
            </a:pPr>
            <a:endParaRPr sz="2400" b="0" i="0" u="none" dirty="0">
              <a:solidFill>
                <a:schemeClr val="dk1"/>
              </a:solidFill>
              <a:latin typeface="Times New Roman"/>
              <a:ea typeface="Times New Roman"/>
              <a:cs typeface="Times New Roman"/>
              <a:sym typeface="Times New Roman"/>
            </a:endParaRPr>
          </a:p>
          <a:p>
            <a:pPr marL="107950" marR="0" lvl="0" indent="0" algn="l" rtl="0">
              <a:lnSpc>
                <a:spcPct val="93000"/>
              </a:lnSpc>
              <a:spcBef>
                <a:spcPts val="1400"/>
              </a:spcBef>
              <a:spcAft>
                <a:spcPts val="0"/>
              </a:spcAft>
              <a:buClr>
                <a:srgbClr val="000000"/>
              </a:buClr>
              <a:buSzPts val="300"/>
              <a:buFont typeface="Trebuchet MS"/>
              <a:buNone/>
            </a:pPr>
            <a:endParaRPr sz="2400" b="0" i="0" u="none" dirty="0">
              <a:solidFill>
                <a:srgbClr val="000000"/>
              </a:solidFill>
              <a:latin typeface="Times New Roman"/>
              <a:ea typeface="Times New Roman"/>
              <a:cs typeface="Times New Roman"/>
              <a:sym typeface="Times New Roman"/>
            </a:endParaRPr>
          </a:p>
          <a:p>
            <a:pPr marL="107950" marR="0" lvl="0" indent="0" algn="l" rtl="0">
              <a:lnSpc>
                <a:spcPct val="93000"/>
              </a:lnSpc>
              <a:spcBef>
                <a:spcPts val="1400"/>
              </a:spcBef>
              <a:spcAft>
                <a:spcPts val="0"/>
              </a:spcAft>
              <a:buClr>
                <a:srgbClr val="000000"/>
              </a:buClr>
              <a:buSzPts val="300"/>
              <a:buFont typeface="Trebuchet MS"/>
              <a:buNone/>
            </a:pPr>
            <a:endParaRPr sz="2400" b="0" i="0" u="none" dirty="0">
              <a:solidFill>
                <a:schemeClr val="dk1"/>
              </a:solidFill>
              <a:latin typeface="Times New Roman"/>
              <a:ea typeface="Times New Roman"/>
              <a:cs typeface="Times New Roman"/>
              <a:sym typeface="Times New Roman"/>
            </a:endParaRPr>
          </a:p>
          <a:p>
            <a:pPr marL="107950" marR="0" lvl="0" indent="0" algn="l" rtl="0">
              <a:lnSpc>
                <a:spcPct val="93000"/>
              </a:lnSpc>
              <a:spcBef>
                <a:spcPts val="1400"/>
              </a:spcBef>
              <a:spcAft>
                <a:spcPts val="0"/>
              </a:spcAft>
              <a:buClr>
                <a:schemeClr val="dk1"/>
              </a:buClr>
              <a:buSzPts val="2400"/>
              <a:buFont typeface="Calibri"/>
              <a:buNone/>
            </a:pPr>
            <a:endParaRPr sz="2400" b="0" i="0" u="none" dirty="0">
              <a:solidFill>
                <a:srgbClr val="111111"/>
              </a:solidFill>
              <a:latin typeface="Times New Roman"/>
              <a:ea typeface="Times New Roman"/>
              <a:cs typeface="Times New Roman"/>
              <a:sym typeface="Times New Roman"/>
            </a:endParaRPr>
          </a:p>
          <a:p>
            <a:pPr marL="107950" marR="0" lvl="0" indent="0" algn="l" rtl="0">
              <a:lnSpc>
                <a:spcPct val="93000"/>
              </a:lnSpc>
              <a:spcBef>
                <a:spcPts val="1400"/>
              </a:spcBef>
              <a:spcAft>
                <a:spcPts val="0"/>
              </a:spcAft>
              <a:buClr>
                <a:srgbClr val="111111"/>
              </a:buClr>
              <a:buSzPts val="2400"/>
              <a:buFont typeface="Times New Roman"/>
              <a:buNone/>
            </a:pPr>
            <a:r>
              <a:rPr lang="en-US" sz="2400" b="0" i="0" u="none" dirty="0">
                <a:solidFill>
                  <a:srgbClr val="111111"/>
                </a:solidFill>
                <a:latin typeface="Times New Roman"/>
                <a:ea typeface="Times New Roman"/>
                <a:cs typeface="Times New Roman"/>
                <a:sym typeface="Times New Roman"/>
              </a:rPr>
              <a:t> </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6"/>
          <p:cNvSpPr/>
          <p:nvPr/>
        </p:nvSpPr>
        <p:spPr>
          <a:xfrm>
            <a:off x="503237" y="301625"/>
            <a:ext cx="9070975" cy="126206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Feature/Functionality</a:t>
            </a:r>
            <a:endParaRPr dirty="0"/>
          </a:p>
        </p:txBody>
      </p:sp>
      <p:sp>
        <p:nvSpPr>
          <p:cNvPr id="383" name="Google Shape;383;p6"/>
          <p:cNvSpPr/>
          <p:nvPr/>
        </p:nvSpPr>
        <p:spPr>
          <a:xfrm>
            <a:off x="503236" y="1734184"/>
            <a:ext cx="9070975" cy="5386705"/>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21225" rIns="0" bIns="0" anchor="t" anchorCtr="0">
            <a:noAutofit/>
          </a:bodyPr>
          <a:lstStyle/>
          <a:p>
            <a:pPr marL="0" marR="0" lvl="0" indent="0" algn="l" rtl="0">
              <a:lnSpc>
                <a:spcPct val="93000"/>
              </a:lnSpc>
              <a:spcBef>
                <a:spcPts val="0"/>
              </a:spcBef>
              <a:spcAft>
                <a:spcPts val="0"/>
              </a:spcAft>
              <a:buClr>
                <a:srgbClr val="000000"/>
              </a:buClr>
              <a:buSzPts val="2400"/>
              <a:buFont typeface="Times New Roman"/>
              <a:buNone/>
            </a:pPr>
            <a:r>
              <a:rPr lang="en-US" sz="2400" b="1" i="0" u="none" dirty="0">
                <a:solidFill>
                  <a:srgbClr val="000000"/>
                </a:solidFill>
                <a:latin typeface="Times New Roman"/>
                <a:ea typeface="Times New Roman"/>
                <a:cs typeface="Times New Roman"/>
                <a:sym typeface="Times New Roman"/>
              </a:rPr>
              <a:t>Feature 1 :</a:t>
            </a:r>
            <a:r>
              <a:rPr lang="en-US" sz="2000" b="1" i="0" u="none" dirty="0">
                <a:solidFill>
                  <a:srgbClr val="000000"/>
                </a:solidFill>
                <a:latin typeface="Times New Roman"/>
                <a:ea typeface="Times New Roman"/>
                <a:cs typeface="Times New Roman"/>
                <a:sym typeface="Times New Roman"/>
              </a:rPr>
              <a:t> All-in-one Dashboard</a:t>
            </a:r>
            <a:endParaRPr sz="1200" b="1" dirty="0"/>
          </a:p>
          <a:p>
            <a:pPr marL="0" marR="0" lvl="0" indent="0" algn="l" rtl="0">
              <a:lnSpc>
                <a:spcPct val="93000"/>
              </a:lnSpc>
              <a:spcBef>
                <a:spcPts val="1400"/>
              </a:spcBef>
              <a:spcAft>
                <a:spcPts val="0"/>
              </a:spcAft>
              <a:buClr>
                <a:srgbClr val="000000"/>
              </a:buClr>
              <a:buSzPts val="2400"/>
              <a:buFont typeface="Times New Roman"/>
              <a:buNone/>
            </a:pPr>
            <a:r>
              <a:rPr lang="en-US" sz="2000" b="0" i="0" u="none" dirty="0">
                <a:solidFill>
                  <a:srgbClr val="000000"/>
                </a:solidFill>
                <a:latin typeface="Times New Roman"/>
                <a:ea typeface="Times New Roman"/>
                <a:cs typeface="Times New Roman"/>
                <a:sym typeface="Times New Roman"/>
              </a:rPr>
              <a:t>Students can view their leave balance while applying for leave. Supervisors and HR staff have access to student leave balance, holiday lists and workforce coverage to evaluate the leave requests better.</a:t>
            </a:r>
          </a:p>
          <a:p>
            <a:pPr>
              <a:lnSpc>
                <a:spcPct val="93000"/>
              </a:lnSpc>
              <a:spcBef>
                <a:spcPts val="1400"/>
              </a:spcBef>
              <a:buSzPts val="2400"/>
            </a:pPr>
            <a:r>
              <a:rPr lang="en-US" sz="2400" b="1" i="0" u="none" dirty="0">
                <a:solidFill>
                  <a:srgbClr val="000000"/>
                </a:solidFill>
                <a:latin typeface="Times New Roman"/>
                <a:ea typeface="Times New Roman"/>
                <a:cs typeface="Times New Roman"/>
                <a:sym typeface="Times New Roman"/>
              </a:rPr>
              <a:t>Feature 2 : </a:t>
            </a:r>
            <a:r>
              <a:rPr lang="en-US" sz="2000" b="1" i="0" u="none" dirty="0">
                <a:solidFill>
                  <a:srgbClr val="000000"/>
                </a:solidFill>
                <a:latin typeface="Times New Roman"/>
                <a:ea typeface="Times New Roman"/>
                <a:cs typeface="Times New Roman"/>
                <a:sym typeface="Times New Roman"/>
              </a:rPr>
              <a:t>Auto Update Leave Balance</a:t>
            </a:r>
          </a:p>
          <a:p>
            <a:pPr marL="0" marR="0" lvl="0" indent="0" algn="l" rtl="0">
              <a:lnSpc>
                <a:spcPct val="93000"/>
              </a:lnSpc>
              <a:spcBef>
                <a:spcPts val="1400"/>
              </a:spcBef>
              <a:spcAft>
                <a:spcPts val="0"/>
              </a:spcAft>
              <a:buClr>
                <a:srgbClr val="000000"/>
              </a:buClr>
              <a:buSzPts val="2400"/>
              <a:buFont typeface="Times New Roman"/>
              <a:buNone/>
            </a:pPr>
            <a:r>
              <a:rPr lang="en-US" sz="2000" b="0" i="0" u="none" dirty="0">
                <a:solidFill>
                  <a:srgbClr val="000000"/>
                </a:solidFill>
                <a:latin typeface="Times New Roman"/>
                <a:ea typeface="Times New Roman"/>
                <a:cs typeface="Times New Roman"/>
                <a:sym typeface="Times New Roman"/>
              </a:rPr>
              <a:t>This </a:t>
            </a:r>
            <a:r>
              <a:rPr lang="en-US" sz="2000" dirty="0">
                <a:latin typeface="Times New Roman"/>
                <a:ea typeface="Times New Roman"/>
                <a:cs typeface="Times New Roman"/>
                <a:sym typeface="Times New Roman"/>
              </a:rPr>
              <a:t>application</a:t>
            </a:r>
            <a:r>
              <a:rPr lang="en-US" sz="2000" b="0" i="0" u="none" dirty="0">
                <a:solidFill>
                  <a:srgbClr val="000000"/>
                </a:solidFill>
                <a:latin typeface="Times New Roman"/>
                <a:ea typeface="Times New Roman"/>
                <a:cs typeface="Times New Roman"/>
                <a:sym typeface="Times New Roman"/>
              </a:rPr>
              <a:t> tracks the leave history of all students and displays it to both students and the faculty members</a:t>
            </a:r>
          </a:p>
          <a:p>
            <a:pPr marL="0" marR="0" lvl="0" indent="0" algn="l" rtl="0">
              <a:lnSpc>
                <a:spcPct val="93000"/>
              </a:lnSpc>
              <a:spcBef>
                <a:spcPts val="1400"/>
              </a:spcBef>
              <a:spcAft>
                <a:spcPts val="0"/>
              </a:spcAft>
              <a:buClr>
                <a:srgbClr val="000000"/>
              </a:buClr>
              <a:buSzPts val="2400"/>
              <a:buFont typeface="Times New Roman"/>
              <a:buNone/>
            </a:pPr>
            <a:r>
              <a:rPr lang="en-US" sz="2400" b="1" dirty="0">
                <a:latin typeface="Times New Roman"/>
                <a:ea typeface="Times New Roman"/>
                <a:cs typeface="Times New Roman"/>
                <a:sym typeface="Times New Roman"/>
              </a:rPr>
              <a:t>Feature 3:  </a:t>
            </a:r>
            <a:r>
              <a:rPr lang="en-US" sz="2000" b="1" dirty="0">
                <a:latin typeface="Times New Roman"/>
                <a:ea typeface="Times New Roman"/>
                <a:cs typeface="Times New Roman"/>
                <a:sym typeface="Times New Roman"/>
              </a:rPr>
              <a:t>Unique ID generation</a:t>
            </a:r>
          </a:p>
          <a:p>
            <a:pPr marL="0" marR="0" lvl="0" indent="0" algn="l" rtl="0">
              <a:lnSpc>
                <a:spcPct val="93000"/>
              </a:lnSpc>
              <a:spcBef>
                <a:spcPts val="1400"/>
              </a:spcBef>
              <a:spcAft>
                <a:spcPts val="0"/>
              </a:spcAft>
              <a:buClr>
                <a:srgbClr val="000000"/>
              </a:buClr>
              <a:buSzPts val="2400"/>
              <a:buFont typeface="Times New Roman"/>
              <a:buNone/>
            </a:pPr>
            <a:r>
              <a:rPr lang="en-US" sz="2000" dirty="0">
                <a:latin typeface="Times New Roman"/>
                <a:ea typeface="Times New Roman"/>
                <a:cs typeface="Times New Roman"/>
                <a:sym typeface="Times New Roman"/>
              </a:rPr>
              <a:t> The admin can approve or deny requests from students using a unique id generated for each leave request.</a:t>
            </a:r>
            <a:endParaRPr lang="en-US" sz="2400" dirty="0">
              <a:solidFill>
                <a:srgbClr val="000000"/>
              </a:solidFill>
              <a:latin typeface="Times New Roman"/>
              <a:cs typeface="Times New Roman"/>
              <a:sym typeface="Times New Roman"/>
            </a:endParaRPr>
          </a:p>
          <a:p>
            <a:pPr marL="0" marR="0" lvl="0" indent="0" algn="l" rtl="0">
              <a:lnSpc>
                <a:spcPct val="93000"/>
              </a:lnSpc>
              <a:spcBef>
                <a:spcPts val="1400"/>
              </a:spcBef>
              <a:spcAft>
                <a:spcPts val="0"/>
              </a:spcAft>
              <a:buClr>
                <a:srgbClr val="000000"/>
              </a:buClr>
              <a:buSzPts val="2400"/>
              <a:buFont typeface="Times New Roman"/>
              <a:buNone/>
            </a:pPr>
            <a:endParaRPr lang="en-US" sz="2400" dirty="0">
              <a:solidFill>
                <a:srgbClr val="000000"/>
              </a:solidFill>
              <a:latin typeface="Times New Roman"/>
              <a:cs typeface="Times New Roman"/>
              <a:sym typeface="Times New Roman"/>
            </a:endParaRPr>
          </a:p>
          <a:p>
            <a:pPr>
              <a:lnSpc>
                <a:spcPct val="93000"/>
              </a:lnSpc>
              <a:spcBef>
                <a:spcPts val="1400"/>
              </a:spcBef>
              <a:buSzPts val="2400"/>
            </a:pPr>
            <a:endParaRPr lang="en-US" sz="2400" b="1" i="0" u="none" dirty="0">
              <a:solidFill>
                <a:srgbClr val="000000"/>
              </a:solidFill>
              <a:latin typeface="Times New Roman"/>
              <a:ea typeface="Times New Roman"/>
              <a:cs typeface="Times New Roman"/>
              <a:sym typeface="Times New Roman"/>
            </a:endParaRPr>
          </a:p>
          <a:p>
            <a:pPr>
              <a:lnSpc>
                <a:spcPct val="93000"/>
              </a:lnSpc>
              <a:spcBef>
                <a:spcPts val="1400"/>
              </a:spcBef>
              <a:buSzPts val="2400"/>
            </a:pPr>
            <a:endParaRPr lang="en-US" sz="2400" b="1" dirty="0"/>
          </a:p>
          <a:p>
            <a:pPr marL="0" marR="0" lvl="0" indent="0" algn="l" rtl="0">
              <a:lnSpc>
                <a:spcPct val="93000"/>
              </a:lnSpc>
              <a:spcBef>
                <a:spcPts val="1400"/>
              </a:spcBef>
              <a:spcAft>
                <a:spcPts val="0"/>
              </a:spcAft>
              <a:buClr>
                <a:srgbClr val="000000"/>
              </a:buClr>
              <a:buSzPts val="2400"/>
              <a:buFont typeface="Times New Roman"/>
              <a:buNone/>
            </a:pPr>
            <a:endParaRPr dirty="0"/>
          </a:p>
          <a:p>
            <a:pPr marL="0" marR="0" lvl="0" indent="0" algn="l" rtl="0">
              <a:lnSpc>
                <a:spcPct val="93000"/>
              </a:lnSpc>
              <a:spcBef>
                <a:spcPts val="1400"/>
              </a:spcBef>
              <a:spcAft>
                <a:spcPts val="0"/>
              </a:spcAft>
              <a:buClr>
                <a:srgbClr val="000000"/>
              </a:buClr>
              <a:buSzPts val="2400"/>
              <a:buFont typeface="Times New Roman"/>
              <a:buNone/>
            </a:pPr>
            <a:r>
              <a:rPr lang="en-US" sz="2400" b="0" i="0" u="none" dirty="0">
                <a:solidFill>
                  <a:srgbClr val="000000"/>
                </a:solidFill>
                <a:latin typeface="Times New Roman"/>
                <a:ea typeface="Times New Roman"/>
                <a:cs typeface="Times New Roman"/>
                <a:sym typeface="Times New Roman"/>
              </a:rPr>
              <a:t> </a:t>
            </a:r>
            <a:endParaRPr dirty="0"/>
          </a:p>
          <a:p>
            <a:pPr marL="0" marR="0" lvl="0" indent="0" algn="l" rtl="0">
              <a:lnSpc>
                <a:spcPct val="93000"/>
              </a:lnSpc>
              <a:spcBef>
                <a:spcPts val="1400"/>
              </a:spcBef>
              <a:spcAft>
                <a:spcPts val="0"/>
              </a:spcAft>
              <a:buClr>
                <a:schemeClr val="dk1"/>
              </a:buClr>
              <a:buSzPts val="2400"/>
              <a:buFont typeface="Calibri"/>
              <a:buNone/>
            </a:pPr>
            <a:endParaRPr sz="2400" b="0" i="0" u="none" dirty="0">
              <a:solidFill>
                <a:srgbClr val="000000"/>
              </a:solidFill>
              <a:latin typeface="Times New Roman"/>
              <a:ea typeface="Times New Roman"/>
              <a:cs typeface="Times New Roman"/>
              <a:sym typeface="Times New Roman"/>
            </a:endParaRPr>
          </a:p>
          <a:p>
            <a:pPr marL="0" marR="0" lvl="0" indent="0" algn="l" rtl="0">
              <a:lnSpc>
                <a:spcPct val="100000"/>
              </a:lnSpc>
              <a:spcBef>
                <a:spcPts val="1400"/>
              </a:spcBef>
              <a:spcAft>
                <a:spcPts val="0"/>
              </a:spcAft>
              <a:buNone/>
            </a:pPr>
            <a:endParaRPr sz="2400" b="0" i="0" u="none" dirty="0">
              <a:solidFill>
                <a:srgbClr val="000000"/>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7"/>
          <p:cNvSpPr/>
          <p:nvPr/>
        </p:nvSpPr>
        <p:spPr>
          <a:xfrm>
            <a:off x="503237" y="301625"/>
            <a:ext cx="9070975" cy="126206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Outcome of Project</a:t>
            </a:r>
            <a:endParaRPr dirty="0"/>
          </a:p>
        </p:txBody>
      </p:sp>
      <p:sp>
        <p:nvSpPr>
          <p:cNvPr id="391" name="Google Shape;391;p7"/>
          <p:cNvSpPr/>
          <p:nvPr/>
        </p:nvSpPr>
        <p:spPr>
          <a:xfrm>
            <a:off x="503237" y="1768475"/>
            <a:ext cx="9070975" cy="498951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21225"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92" name="Google Shape;392;p7"/>
          <p:cNvSpPr txBox="1"/>
          <p:nvPr/>
        </p:nvSpPr>
        <p:spPr>
          <a:xfrm>
            <a:off x="362024" y="1563687"/>
            <a:ext cx="8941996" cy="6646520"/>
          </a:xfrm>
          <a:prstGeom prst="rect">
            <a:avLst/>
          </a:prstGeom>
          <a:noFill/>
          <a:ln>
            <a:noFill/>
          </a:ln>
        </p:spPr>
        <p:txBody>
          <a:bodyPr spcFirstLastPara="1" wrap="square" lIns="90000" tIns="45000" rIns="90000" bIns="45000" anchor="t" anchorCtr="0">
            <a:spAutoFit/>
          </a:bodyPr>
          <a:lstStyle/>
          <a:p>
            <a:pPr marL="457200" marR="0" lvl="0" indent="-457200" algn="l" rtl="0">
              <a:lnSpc>
                <a:spcPct val="100000"/>
              </a:lnSpc>
              <a:spcBef>
                <a:spcPts val="0"/>
              </a:spcBef>
              <a:spcAft>
                <a:spcPts val="0"/>
              </a:spcAft>
              <a:buClr>
                <a:srgbClr val="000000"/>
              </a:buClr>
              <a:buSzPts val="2400"/>
              <a:buFont typeface="+mj-lt"/>
              <a:buAutoNum type="arabicPeriod"/>
            </a:pPr>
            <a:endParaRPr lang="en-US" sz="2400" b="0" i="0" u="none" dirty="0">
              <a:solidFill>
                <a:srgbClr val="000000"/>
              </a:solidFill>
              <a:latin typeface="Times New Roman"/>
              <a:ea typeface="Times New Roman"/>
              <a:cs typeface="Times New Roman"/>
              <a:sym typeface="Times New Roman"/>
            </a:endParaRPr>
          </a:p>
          <a:p>
            <a:pPr marL="457200" indent="-457200">
              <a:buSzPts val="2400"/>
              <a:buFont typeface="+mj-lt"/>
              <a:buAutoNum type="arabicPeriod"/>
            </a:pPr>
            <a:r>
              <a:rPr lang="en-US" sz="2400" b="0" i="0" u="none" dirty="0">
                <a:solidFill>
                  <a:srgbClr val="000000"/>
                </a:solidFill>
                <a:latin typeface="Times New Roman"/>
                <a:ea typeface="Times New Roman"/>
                <a:cs typeface="Times New Roman"/>
                <a:sym typeface="Times New Roman"/>
              </a:rPr>
              <a:t>To provide efficiency in keeping track of attendance of students.</a:t>
            </a:r>
          </a:p>
          <a:p>
            <a:pPr marL="457200" indent="-457200">
              <a:buSzPts val="2400"/>
              <a:buFont typeface="+mj-lt"/>
              <a:buAutoNum type="arabicPeriod"/>
            </a:pPr>
            <a:endParaRPr lang="en-US" sz="2400" dirty="0">
              <a:latin typeface="Times New Roman"/>
              <a:cs typeface="Times New Roman"/>
              <a:sym typeface="Times New Roman"/>
            </a:endParaRPr>
          </a:p>
          <a:p>
            <a:pPr marL="457200" indent="-457200">
              <a:buSzPts val="2400"/>
              <a:buFont typeface="+mj-lt"/>
              <a:buAutoNum type="arabicPeriod"/>
            </a:pPr>
            <a:r>
              <a:rPr lang="en-US" sz="2400" b="0" i="0" u="none" dirty="0">
                <a:solidFill>
                  <a:srgbClr val="000000"/>
                </a:solidFill>
                <a:latin typeface="Times New Roman"/>
                <a:ea typeface="Times New Roman"/>
                <a:cs typeface="Times New Roman"/>
                <a:sym typeface="Times New Roman"/>
              </a:rPr>
              <a:t>To provide the admin with the reasons for the leaves and reduce paper work.</a:t>
            </a:r>
          </a:p>
          <a:p>
            <a:pPr marL="457200" indent="-457200">
              <a:buSzPts val="2400"/>
              <a:buFont typeface="+mj-lt"/>
              <a:buAutoNum type="arabicPeriod"/>
            </a:pPr>
            <a:endParaRPr lang="en-US" sz="2400" dirty="0">
              <a:latin typeface="Times New Roman"/>
              <a:cs typeface="Times New Roman"/>
              <a:sym typeface="Times New Roman"/>
            </a:endParaRPr>
          </a:p>
          <a:p>
            <a:pPr marL="457200" indent="-457200">
              <a:buSzPts val="2400"/>
              <a:buFont typeface="+mj-lt"/>
              <a:buAutoNum type="arabicPeriod"/>
            </a:pPr>
            <a:r>
              <a:rPr lang="en-US" sz="2400" b="0" i="0" u="none" dirty="0">
                <a:solidFill>
                  <a:srgbClr val="000000"/>
                </a:solidFill>
                <a:latin typeface="Times New Roman"/>
                <a:ea typeface="Times New Roman"/>
                <a:cs typeface="Times New Roman"/>
                <a:sym typeface="Times New Roman"/>
              </a:rPr>
              <a:t>To report the overall attendance of students.</a:t>
            </a:r>
          </a:p>
          <a:p>
            <a:pPr marL="457200" indent="-457200">
              <a:buSzPts val="2400"/>
              <a:buFont typeface="+mj-lt"/>
              <a:buAutoNum type="arabicPeriod"/>
            </a:pPr>
            <a:endParaRPr lang="en-US" sz="2400" dirty="0"/>
          </a:p>
          <a:p>
            <a:pPr marL="457200" indent="-457200">
              <a:buSzPts val="2400"/>
              <a:buFont typeface="+mj-lt"/>
              <a:buAutoNum type="arabicPeriod"/>
            </a:pPr>
            <a:endParaRPr lang="en-US" sz="2400" dirty="0"/>
          </a:p>
          <a:p>
            <a:pPr marR="0" lvl="0" algn="l" rtl="0">
              <a:lnSpc>
                <a:spcPct val="100000"/>
              </a:lnSpc>
              <a:spcBef>
                <a:spcPts val="0"/>
              </a:spcBef>
              <a:spcAft>
                <a:spcPts val="0"/>
              </a:spcAft>
              <a:buClr>
                <a:srgbClr val="000000"/>
              </a:buClr>
              <a:buSzPts val="2400"/>
            </a:pPr>
            <a:endParaRPr lang="en-US" sz="2400" b="0" i="0" u="none" dirty="0">
              <a:solidFill>
                <a:srgbClr val="000000"/>
              </a:solidFill>
              <a:latin typeface="Times New Roman"/>
              <a:ea typeface="Times New Roman"/>
              <a:cs typeface="Times New Roman"/>
              <a:sym typeface="Times New Roman"/>
            </a:endParaRPr>
          </a:p>
          <a:p>
            <a:pPr marL="457200" marR="0" lvl="0" indent="-304800" algn="l" rtl="0">
              <a:lnSpc>
                <a:spcPct val="100000"/>
              </a:lnSpc>
              <a:spcBef>
                <a:spcPts val="0"/>
              </a:spcBef>
              <a:spcAft>
                <a:spcPts val="0"/>
              </a:spcAft>
              <a:buClr>
                <a:schemeClr val="dk1"/>
              </a:buClr>
              <a:buSzPts val="2400"/>
              <a:buFont typeface="Trebuchet MS"/>
              <a:buNone/>
            </a:pPr>
            <a:endParaRPr sz="2400" b="0" i="0" u="none" dirty="0">
              <a:solidFill>
                <a:srgbClr val="000000"/>
              </a:solidFill>
              <a:latin typeface="Times New Roman"/>
              <a:ea typeface="Times New Roman"/>
              <a:cs typeface="Times New Roman"/>
              <a:sym typeface="Times New Roman"/>
            </a:endParaRPr>
          </a:p>
          <a:p>
            <a:pPr marL="457200" marR="0" lvl="0" indent="-304800" algn="l" rtl="0">
              <a:lnSpc>
                <a:spcPct val="100000"/>
              </a:lnSpc>
              <a:spcBef>
                <a:spcPts val="0"/>
              </a:spcBef>
              <a:spcAft>
                <a:spcPts val="0"/>
              </a:spcAft>
              <a:buClr>
                <a:schemeClr val="dk1"/>
              </a:buClr>
              <a:buSzPts val="2400"/>
              <a:buFont typeface="Trebuchet MS"/>
              <a:buNone/>
            </a:pPr>
            <a:endParaRPr sz="2400" b="0" i="0" u="none" dirty="0">
              <a:solidFill>
                <a:srgbClr val="000000"/>
              </a:solidFill>
              <a:latin typeface="Times New Roman"/>
              <a:ea typeface="Times New Roman"/>
              <a:cs typeface="Times New Roman"/>
              <a:sym typeface="Times New Roman"/>
            </a:endParaRPr>
          </a:p>
          <a:p>
            <a:pPr marL="457200" marR="0" lvl="0" indent="-304800" algn="l" rtl="0">
              <a:lnSpc>
                <a:spcPct val="100000"/>
              </a:lnSpc>
              <a:spcBef>
                <a:spcPts val="0"/>
              </a:spcBef>
              <a:spcAft>
                <a:spcPts val="0"/>
              </a:spcAft>
              <a:buClr>
                <a:schemeClr val="dk1"/>
              </a:buClr>
              <a:buSzPts val="2400"/>
              <a:buFont typeface="Trebuchet MS"/>
              <a:buNone/>
            </a:pPr>
            <a:endParaRPr sz="2400" b="0" i="0" u="none" dirty="0">
              <a:solidFill>
                <a:srgbClr val="000000"/>
              </a:solidFill>
              <a:latin typeface="Times New Roman"/>
              <a:ea typeface="Times New Roman"/>
              <a:cs typeface="Times New Roman"/>
              <a:sym typeface="Times New Roman"/>
            </a:endParaRPr>
          </a:p>
          <a:p>
            <a:pPr marL="457200" marR="0" lvl="0" indent="-304800" algn="l" rtl="0">
              <a:lnSpc>
                <a:spcPct val="100000"/>
              </a:lnSpc>
              <a:spcBef>
                <a:spcPts val="0"/>
              </a:spcBef>
              <a:spcAft>
                <a:spcPts val="0"/>
              </a:spcAft>
              <a:buClr>
                <a:schemeClr val="dk1"/>
              </a:buClr>
              <a:buSzPts val="2400"/>
              <a:buFont typeface="Trebuchet MS"/>
              <a:buNone/>
            </a:pPr>
            <a:endParaRPr sz="2400" b="0" i="0" u="none" dirty="0">
              <a:solidFill>
                <a:srgbClr val="000000"/>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400"/>
              <a:buFont typeface="Calibri"/>
              <a:buNone/>
            </a:pPr>
            <a:endParaRPr sz="2400" b="0" i="0" u="none" dirty="0">
              <a:solidFill>
                <a:srgbClr val="000000"/>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chemeClr val="dk1"/>
              </a:buClr>
              <a:buSzPts val="2400"/>
              <a:buFont typeface="Calibri"/>
              <a:buNone/>
            </a:pPr>
            <a:endParaRPr sz="2400" b="0" i="0" u="none" dirty="0">
              <a:solidFill>
                <a:srgbClr val="000000"/>
              </a:solidFill>
              <a:latin typeface="Times New Roman"/>
              <a:ea typeface="Times New Roman"/>
              <a:cs typeface="Times New Roman"/>
              <a:sym typeface="Times New Roman"/>
            </a:endParaRPr>
          </a:p>
          <a:p>
            <a:pPr marL="457200" marR="0" lvl="0" indent="-457200" algn="l" rtl="0">
              <a:lnSpc>
                <a:spcPct val="100000"/>
              </a:lnSpc>
              <a:spcBef>
                <a:spcPts val="0"/>
              </a:spcBef>
              <a:spcAft>
                <a:spcPts val="0"/>
              </a:spcAft>
              <a:buClr>
                <a:srgbClr val="000000"/>
              </a:buClr>
              <a:buSzPts val="2400"/>
              <a:buFont typeface="Times New Roman"/>
              <a:buNone/>
            </a:pPr>
            <a:r>
              <a:rPr lang="en-US" sz="2400" b="0" i="0" u="none" dirty="0">
                <a:solidFill>
                  <a:srgbClr val="000000"/>
                </a:solidFill>
                <a:latin typeface="Times New Roman"/>
                <a:ea typeface="Times New Roman"/>
                <a:cs typeface="Times New Roman"/>
                <a:sym typeface="Times New Roman"/>
              </a:rPr>
              <a:t> </a:t>
            </a:r>
            <a:endParaRPr dirty="0"/>
          </a:p>
          <a:p>
            <a:pPr marL="457200" marR="0" lvl="0" indent="-457200" algn="l" rtl="0">
              <a:lnSpc>
                <a:spcPct val="100000"/>
              </a:lnSpc>
              <a:spcBef>
                <a:spcPts val="0"/>
              </a:spcBef>
              <a:spcAft>
                <a:spcPts val="0"/>
              </a:spcAft>
              <a:buClr>
                <a:srgbClr val="000000"/>
              </a:buClr>
              <a:buSzPts val="1800"/>
              <a:buFont typeface="Trebuchet MS"/>
              <a:buNone/>
            </a:pPr>
            <a:r>
              <a:rPr lang="en-US" sz="1800" b="0" i="0" u="none" dirty="0">
                <a:solidFill>
                  <a:srgbClr val="000000"/>
                </a:solidFill>
                <a:latin typeface="Trebuchet MS"/>
                <a:ea typeface="Trebuchet MS"/>
                <a:cs typeface="Trebuchet MS"/>
                <a:sym typeface="Trebuchet MS"/>
              </a:rPr>
              <a:t>   </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8"/>
          <p:cNvSpPr/>
          <p:nvPr/>
        </p:nvSpPr>
        <p:spPr>
          <a:xfrm>
            <a:off x="503237" y="301625"/>
            <a:ext cx="9070975" cy="1262062"/>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31675" rIns="0" bIns="0" anchor="ctr" anchorCtr="0">
            <a:noAutofit/>
          </a:bodyPr>
          <a:lstStyle/>
          <a:p>
            <a:pPr marL="0" marR="0" lvl="0" indent="0" algn="l" rtl="0">
              <a:lnSpc>
                <a:spcPct val="93000"/>
              </a:lnSpc>
              <a:spcBef>
                <a:spcPts val="0"/>
              </a:spcBef>
              <a:spcAft>
                <a:spcPts val="0"/>
              </a:spcAft>
              <a:buClr>
                <a:srgbClr val="000000"/>
              </a:buClr>
              <a:buSzPts val="3600"/>
              <a:buFont typeface="Times New Roman"/>
              <a:buNone/>
            </a:pPr>
            <a:r>
              <a:rPr lang="en-US" sz="3600" b="1" i="0" u="none" dirty="0">
                <a:solidFill>
                  <a:srgbClr val="000000"/>
                </a:solidFill>
                <a:latin typeface="Times New Roman"/>
                <a:ea typeface="Times New Roman"/>
                <a:cs typeface="Times New Roman"/>
                <a:sym typeface="Times New Roman"/>
              </a:rPr>
              <a:t>Technology Stack</a:t>
            </a:r>
            <a:endParaRPr dirty="0"/>
          </a:p>
        </p:txBody>
      </p:sp>
      <p:sp>
        <p:nvSpPr>
          <p:cNvPr id="400" name="Google Shape;400;p8"/>
          <p:cNvSpPr/>
          <p:nvPr/>
        </p:nvSpPr>
        <p:spPr>
          <a:xfrm>
            <a:off x="503237" y="1563687"/>
            <a:ext cx="9070975" cy="5194300"/>
          </a:xfrm>
          <a:custGeom>
            <a:avLst/>
            <a:gdLst/>
            <a:ahLst/>
            <a:cxnLst/>
            <a:rect l="l" t="t" r="r" b="b"/>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21225" rIns="0" bIns="0" anchor="t" anchorCtr="0">
            <a:noAutofit/>
          </a:bodyPr>
          <a:lstStyle/>
          <a:p>
            <a:pPr marL="0" marR="0" lvl="0" indent="0" algn="l" rtl="0">
              <a:lnSpc>
                <a:spcPct val="150000"/>
              </a:lnSpc>
              <a:spcBef>
                <a:spcPts val="0"/>
              </a:spcBef>
              <a:spcAft>
                <a:spcPts val="0"/>
              </a:spcAft>
              <a:buClr>
                <a:srgbClr val="000000"/>
              </a:buClr>
              <a:buSzPts val="2400"/>
              <a:buFont typeface="Times New Roman"/>
              <a:buNone/>
            </a:pPr>
            <a:r>
              <a:rPr lang="en-US" sz="2500" b="1" i="0" u="none">
                <a:solidFill>
                  <a:srgbClr val="000000"/>
                </a:solidFill>
                <a:latin typeface="Times New Roman"/>
                <a:ea typeface="Times New Roman"/>
                <a:cs typeface="Times New Roman"/>
                <a:sym typeface="Times New Roman"/>
              </a:rPr>
              <a:t>1.</a:t>
            </a:r>
            <a:r>
              <a:rPr lang="en-US" sz="2500" b="1">
                <a:latin typeface="Times New Roman"/>
                <a:ea typeface="Times New Roman"/>
                <a:cs typeface="Times New Roman"/>
                <a:sym typeface="Times New Roman"/>
              </a:rPr>
              <a:t>FRONTEND: </a:t>
            </a:r>
            <a:r>
              <a:rPr lang="en-US" sz="2400" b="0" i="0" u="none">
                <a:solidFill>
                  <a:srgbClr val="000000"/>
                </a:solidFill>
                <a:latin typeface="Times New Roman"/>
                <a:ea typeface="Times New Roman"/>
                <a:cs typeface="Times New Roman"/>
                <a:sym typeface="Times New Roman"/>
              </a:rPr>
              <a:t> Frontend is made by using Visual Studio Code.</a:t>
            </a:r>
            <a:endParaRPr/>
          </a:p>
          <a:p>
            <a:pPr marL="0" marR="0" lvl="0" indent="0" algn="l" rtl="0">
              <a:lnSpc>
                <a:spcPct val="150000"/>
              </a:lnSpc>
              <a:spcBef>
                <a:spcPts val="1400"/>
              </a:spcBef>
              <a:spcAft>
                <a:spcPts val="0"/>
              </a:spcAft>
              <a:buClr>
                <a:schemeClr val="dk1"/>
              </a:buClr>
              <a:buSzPts val="2400"/>
              <a:buFont typeface="Calibri"/>
              <a:buNone/>
            </a:pPr>
            <a:endParaRPr sz="2400" b="0" i="0" u="none">
              <a:solidFill>
                <a:srgbClr val="000000"/>
              </a:solidFill>
              <a:latin typeface="Times New Roman"/>
              <a:ea typeface="Times New Roman"/>
              <a:cs typeface="Times New Roman"/>
              <a:sym typeface="Times New Roman"/>
            </a:endParaRPr>
          </a:p>
          <a:p>
            <a:pPr marL="0" marR="0" lvl="0" indent="0" algn="l" rtl="0">
              <a:lnSpc>
                <a:spcPct val="150000"/>
              </a:lnSpc>
              <a:spcBef>
                <a:spcPts val="1400"/>
              </a:spcBef>
              <a:spcAft>
                <a:spcPts val="0"/>
              </a:spcAft>
              <a:buClr>
                <a:schemeClr val="dk1"/>
              </a:buClr>
              <a:buSzPts val="2400"/>
              <a:buFont typeface="Calibri"/>
              <a:buNone/>
            </a:pPr>
            <a:endParaRPr sz="2400" b="0" i="0" u="none">
              <a:solidFill>
                <a:srgbClr val="000000"/>
              </a:solidFill>
              <a:latin typeface="Times New Roman"/>
              <a:ea typeface="Times New Roman"/>
              <a:cs typeface="Times New Roman"/>
              <a:sym typeface="Times New Roman"/>
            </a:endParaRPr>
          </a:p>
          <a:p>
            <a:pPr marL="0" marR="0" lvl="0" indent="0" algn="l" rtl="0">
              <a:lnSpc>
                <a:spcPct val="150000"/>
              </a:lnSpc>
              <a:spcBef>
                <a:spcPts val="1400"/>
              </a:spcBef>
              <a:spcAft>
                <a:spcPts val="0"/>
              </a:spcAft>
              <a:buClr>
                <a:schemeClr val="dk1"/>
              </a:buClr>
              <a:buSzPts val="2400"/>
              <a:buFont typeface="Calibri"/>
              <a:buNone/>
            </a:pPr>
            <a:endParaRPr sz="2400" b="0" i="0" u="none">
              <a:solidFill>
                <a:srgbClr val="000000"/>
              </a:solidFill>
              <a:latin typeface="Times New Roman"/>
              <a:ea typeface="Times New Roman"/>
              <a:cs typeface="Times New Roman"/>
              <a:sym typeface="Times New Roman"/>
            </a:endParaRPr>
          </a:p>
          <a:p>
            <a:pPr marL="0" marR="0" lvl="0" indent="0" algn="l" rtl="0">
              <a:lnSpc>
                <a:spcPct val="150000"/>
              </a:lnSpc>
              <a:spcBef>
                <a:spcPts val="1400"/>
              </a:spcBef>
              <a:spcAft>
                <a:spcPts val="0"/>
              </a:spcAft>
              <a:buClr>
                <a:srgbClr val="000000"/>
              </a:buClr>
              <a:buSzPts val="2400"/>
              <a:buFont typeface="Times New Roman"/>
              <a:buNone/>
            </a:pPr>
            <a:r>
              <a:rPr lang="en-US" sz="2500" b="1">
                <a:latin typeface="Times New Roman"/>
                <a:ea typeface="Times New Roman"/>
                <a:cs typeface="Times New Roman"/>
                <a:sym typeface="Times New Roman"/>
              </a:rPr>
              <a:t>2. BACKEND:</a:t>
            </a:r>
            <a:r>
              <a:rPr lang="en-US" sz="2400">
                <a:latin typeface="Times New Roman"/>
                <a:ea typeface="Times New Roman"/>
                <a:cs typeface="Times New Roman"/>
                <a:sym typeface="Times New Roman"/>
              </a:rPr>
              <a:t> </a:t>
            </a:r>
            <a:r>
              <a:rPr lang="en-US" sz="2400" b="0" i="0" u="none">
                <a:solidFill>
                  <a:srgbClr val="000000"/>
                </a:solidFill>
                <a:latin typeface="Times New Roman"/>
                <a:ea typeface="Times New Roman"/>
                <a:cs typeface="Times New Roman"/>
                <a:sym typeface="Times New Roman"/>
              </a:rPr>
              <a:t>Backend is made by using SQLite.</a:t>
            </a:r>
            <a:endParaRPr/>
          </a:p>
          <a:p>
            <a:pPr marL="0" marR="0" lvl="0" indent="0" algn="l" rtl="0">
              <a:lnSpc>
                <a:spcPct val="100000"/>
              </a:lnSpc>
              <a:spcBef>
                <a:spcPts val="1400"/>
              </a:spcBef>
              <a:spcAft>
                <a:spcPts val="0"/>
              </a:spcAft>
              <a:buNone/>
            </a:pPr>
            <a:endParaRPr sz="2400" b="0" i="0" u="none">
              <a:solidFill>
                <a:srgbClr val="000000"/>
              </a:solidFill>
              <a:latin typeface="Times New Roman"/>
              <a:ea typeface="Times New Roman"/>
              <a:cs typeface="Times New Roman"/>
              <a:sym typeface="Times New Roman"/>
            </a:endParaRPr>
          </a:p>
        </p:txBody>
      </p:sp>
      <p:pic>
        <p:nvPicPr>
          <p:cNvPr id="401" name="Google Shape;401;p8"/>
          <p:cNvPicPr preferRelativeResize="0"/>
          <p:nvPr/>
        </p:nvPicPr>
        <p:blipFill rotWithShape="1">
          <a:blip r:embed="rId3">
            <a:alphaModFix/>
          </a:blip>
          <a:srcRect/>
          <a:stretch/>
        </p:blipFill>
        <p:spPr>
          <a:xfrm>
            <a:off x="2783075" y="5256200"/>
            <a:ext cx="4057449" cy="1727199"/>
          </a:xfrm>
          <a:prstGeom prst="rect">
            <a:avLst/>
          </a:prstGeom>
          <a:noFill/>
          <a:ln>
            <a:noFill/>
          </a:ln>
        </p:spPr>
      </p:pic>
      <p:pic>
        <p:nvPicPr>
          <p:cNvPr id="402" name="Google Shape;402;p8"/>
          <p:cNvPicPr preferRelativeResize="0"/>
          <p:nvPr/>
        </p:nvPicPr>
        <p:blipFill rotWithShape="1">
          <a:blip r:embed="rId4">
            <a:alphaModFix/>
          </a:blip>
          <a:srcRect/>
          <a:stretch/>
        </p:blipFill>
        <p:spPr>
          <a:xfrm>
            <a:off x="2625175" y="2352663"/>
            <a:ext cx="4576300" cy="2114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9"/>
          <p:cNvSpPr txBox="1">
            <a:spLocks noGrp="1"/>
          </p:cNvSpPr>
          <p:nvPr>
            <p:ph type="title"/>
          </p:nvPr>
        </p:nvSpPr>
        <p:spPr>
          <a:xfrm>
            <a:off x="193675" y="392271"/>
            <a:ext cx="9886950" cy="1455737"/>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3600"/>
              <a:buFont typeface="Times New Roman"/>
              <a:buNone/>
            </a:pPr>
            <a:r>
              <a:rPr lang="en-US" sz="3600" b="1" dirty="0">
                <a:solidFill>
                  <a:schemeClr val="dk1"/>
                </a:solidFill>
                <a:latin typeface="Times New Roman"/>
                <a:ea typeface="Times New Roman"/>
                <a:cs typeface="Times New Roman"/>
                <a:sym typeface="Times New Roman"/>
              </a:rPr>
              <a:t>HOME PAGE</a:t>
            </a:r>
            <a:endParaRPr dirty="0"/>
          </a:p>
        </p:txBody>
      </p:sp>
      <p:pic>
        <p:nvPicPr>
          <p:cNvPr id="408" name="Google Shape;408;p9"/>
          <p:cNvPicPr preferRelativeResize="0"/>
          <p:nvPr/>
        </p:nvPicPr>
        <p:blipFill>
          <a:blip r:embed="rId3">
            <a:alphaModFix/>
          </a:blip>
          <a:stretch>
            <a:fillRect/>
          </a:stretch>
        </p:blipFill>
        <p:spPr>
          <a:xfrm>
            <a:off x="205422" y="1257300"/>
            <a:ext cx="9669780" cy="6115050"/>
          </a:xfrm>
          <a:prstGeom prst="rect">
            <a:avLst/>
          </a:prstGeom>
          <a:noFill/>
          <a:ln>
            <a:noFill/>
          </a:ln>
        </p:spPr>
      </p:pic>
    </p:spTree>
  </p:cSld>
  <p:clrMapOvr>
    <a:masterClrMapping/>
  </p:clrMapOvr>
</p:sld>
</file>

<file path=ppt/theme/theme1.xml><?xml version="1.0" encoding="utf-8"?>
<a:theme xmlns:a="http://schemas.openxmlformats.org/drawingml/2006/main" name="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3_Facet">
  <a:themeElements>
    <a:clrScheme name="Facet">
      <a:dk1>
        <a:srgbClr val="000000"/>
      </a:dk1>
      <a:lt1>
        <a:srgbClr val="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TotalTime>
  <Words>612</Words>
  <Application>Microsoft Office PowerPoint</Application>
  <PresentationFormat>Custom</PresentationFormat>
  <Paragraphs>144</Paragraphs>
  <Slides>25</Slides>
  <Notes>15</Notes>
  <HiddenSlides>0</HiddenSlides>
  <MMClips>0</MMClips>
  <ScaleCrop>false</ScaleCrop>
  <HeadingPairs>
    <vt:vector size="6" baseType="variant">
      <vt:variant>
        <vt:lpstr>Fonts Used</vt:lpstr>
      </vt:variant>
      <vt:variant>
        <vt:i4>5</vt:i4>
      </vt:variant>
      <vt:variant>
        <vt:lpstr>Theme</vt:lpstr>
      </vt:variant>
      <vt:variant>
        <vt:i4>6</vt:i4>
      </vt:variant>
      <vt:variant>
        <vt:lpstr>Slide Titles</vt:lpstr>
      </vt:variant>
      <vt:variant>
        <vt:i4>25</vt:i4>
      </vt:variant>
    </vt:vector>
  </HeadingPairs>
  <TitlesOfParts>
    <vt:vector size="36" baseType="lpstr">
      <vt:lpstr>Arial</vt:lpstr>
      <vt:lpstr>Calibri</vt:lpstr>
      <vt:lpstr>Noto Sans Symbols</vt:lpstr>
      <vt:lpstr>Times New Roman</vt:lpstr>
      <vt:lpstr>Trebuchet MS</vt:lpstr>
      <vt:lpstr>Facet</vt:lpstr>
      <vt:lpstr>Office Theme</vt:lpstr>
      <vt:lpstr>Office Theme</vt:lpstr>
      <vt:lpstr>1_Facet</vt:lpstr>
      <vt:lpstr>2_Facet</vt:lpstr>
      <vt:lpstr>3_Facet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HOME PAGE</vt:lpstr>
      <vt:lpstr>STUDENT REGISTRATION</vt:lpstr>
      <vt:lpstr>STUDENT LOGIN</vt:lpstr>
      <vt:lpstr>STUDENT LOGIN PAGE</vt:lpstr>
      <vt:lpstr>STUDENT: Student Information</vt:lpstr>
      <vt:lpstr>STUDENT: Submit Leave</vt:lpstr>
      <vt:lpstr>STUDENT: Leave Balance</vt:lpstr>
      <vt:lpstr>STUDENT: Last Leave Status</vt:lpstr>
      <vt:lpstr>STUDENT: All Leave Status</vt:lpstr>
      <vt:lpstr>FACULTY LOGIN</vt:lpstr>
      <vt:lpstr>FACULTY LOGIN PAGE</vt:lpstr>
      <vt:lpstr>FACULTY : All Student Information</vt:lpstr>
      <vt:lpstr>FACULTY : Leave approval list</vt:lpstr>
      <vt:lpstr>FACULTY: Approve Leave </vt:lpstr>
      <vt:lpstr>FACULTY: Approve Leave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 b</dc:creator>
  <cp:lastModifiedBy>Saniya Dutta</cp:lastModifiedBy>
  <cp:revision>6</cp:revision>
  <dcterms:created xsi:type="dcterms:W3CDTF">2017-10-25T13:52:14Z</dcterms:created>
  <dcterms:modified xsi:type="dcterms:W3CDTF">2022-05-02T17:52:33Z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r8>0</vt:r8>
  </property>
  <property fmtid="{D5CDD505-2E9C-101B-9397-08002B2CF9AE}" pid="4" name="HyperlinksChanged">
    <vt:bool>false</vt:bool>
  </property>
  <property fmtid="{D5CDD505-2E9C-101B-9397-08002B2CF9AE}" pid="5" name="LinksUpToDate">
    <vt:bool>false</vt:bool>
  </property>
  <property fmtid="{D5CDD505-2E9C-101B-9397-08002B2CF9AE}" pid="6" name="MMClips">
    <vt:r8>0</vt:r8>
  </property>
  <property fmtid="{D5CDD505-2E9C-101B-9397-08002B2CF9AE}" pid="7" name="Notes">
    <vt:r8>0</vt:r8>
  </property>
  <property fmtid="{D5CDD505-2E9C-101B-9397-08002B2CF9AE}" pid="8" name="PresentationFormat">
    <vt:lpwstr>Custom</vt:lpwstr>
  </property>
  <property fmtid="{D5CDD505-2E9C-101B-9397-08002B2CF9AE}" pid="9" name="ScaleCrop">
    <vt:bool>false</vt:bool>
  </property>
  <property fmtid="{D5CDD505-2E9C-101B-9397-08002B2CF9AE}" pid="10" name="ShareDoc">
    <vt:bool>false</vt:bool>
  </property>
  <property fmtid="{D5CDD505-2E9C-101B-9397-08002B2CF9AE}" pid="11" name="Slides">
    <vt:r8>6</vt:r8>
  </property>
</Properties>
</file>